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8" r:id="rId18"/>
    <p:sldId id="279" r:id="rId19"/>
    <p:sldId id="281" r:id="rId20"/>
    <p:sldId id="282" r:id="rId21"/>
    <p:sldId id="283" r:id="rId22"/>
    <p:sldId id="284" r:id="rId23"/>
    <p:sldId id="285" r:id="rId24"/>
    <p:sldId id="286" r:id="rId25"/>
    <p:sldId id="289" r:id="rId26"/>
    <p:sldId id="290" r:id="rId27"/>
    <p:sldId id="291" r:id="rId28"/>
    <p:sldId id="292" r:id="rId2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snapToGrid="0" snapToObjects="1">
      <p:cViewPr varScale="1">
        <p:scale>
          <a:sx n="121" d="100"/>
          <a:sy n="121" d="100"/>
        </p:scale>
        <p:origin x="190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6CC402-9152-6F4F-AFB2-79378CD8901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761E198C-8D19-1448-80CA-1CC9A89DC0A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DEF7842-AFBC-1B48-8F57-0B2AC00C056E}" type="datetime1">
              <a:rPr lang="en-US" altLang="en-US"/>
              <a:pPr>
                <a:defRPr/>
              </a:pPr>
              <a:t>2/6/23</a:t>
            </a:fld>
            <a:endParaRPr lang="en-US" altLang="en-US"/>
          </a:p>
        </p:txBody>
      </p:sp>
      <p:sp>
        <p:nvSpPr>
          <p:cNvPr id="4" name="Slide Image Placeholder 3">
            <a:extLst>
              <a:ext uri="{FF2B5EF4-FFF2-40B4-BE49-F238E27FC236}">
                <a16:creationId xmlns:a16="http://schemas.microsoft.com/office/drawing/2014/main" id="{EC90D5A2-7D42-0D44-BB57-69F18B6AACB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FA58A67-AAC1-FE4B-BF9D-72D16EE833D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1E84725-272B-CA4A-8989-61128B1BEE9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CDF1648-9315-C64E-8142-FDE98844EB9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DBB17F4D-B964-2F4A-A138-E9AC2A538D3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E3BF8C6F-969D-E10B-9E87-C6AB267ACF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5368FBC-CF2B-BE42-9035-E36B2E1CA567}" type="slidenum">
              <a:rPr lang="en-US" altLang="en-US"/>
              <a:pPr>
                <a:spcBef>
                  <a:spcPct val="0"/>
                </a:spcBef>
              </a:pPr>
              <a:t>1</a:t>
            </a:fld>
            <a:endParaRPr lang="en-US" altLang="en-US"/>
          </a:p>
        </p:txBody>
      </p:sp>
      <p:sp>
        <p:nvSpPr>
          <p:cNvPr id="15362" name="Rectangle 2">
            <a:extLst>
              <a:ext uri="{FF2B5EF4-FFF2-40B4-BE49-F238E27FC236}">
                <a16:creationId xmlns:a16="http://schemas.microsoft.com/office/drawing/2014/main" id="{5DC445FD-E570-BB2F-228C-140FA4C111C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a:extLst>
              <a:ext uri="{FF2B5EF4-FFF2-40B4-BE49-F238E27FC236}">
                <a16:creationId xmlns:a16="http://schemas.microsoft.com/office/drawing/2014/main" id="{024F1C82-B86C-B34F-1BD5-7B062677E9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9127AA64-A2F3-81CD-8F70-CA73F37926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CA05BE0-D8AF-C64C-BECD-B189B7C7357F}" type="slidenum">
              <a:rPr lang="en-US" altLang="en-US"/>
              <a:pPr>
                <a:spcBef>
                  <a:spcPct val="0"/>
                </a:spcBef>
              </a:pPr>
              <a:t>6</a:t>
            </a:fld>
            <a:endParaRPr lang="en-US" altLang="en-US"/>
          </a:p>
        </p:txBody>
      </p:sp>
      <p:sp>
        <p:nvSpPr>
          <p:cNvPr id="21506" name="Rectangle 2">
            <a:extLst>
              <a:ext uri="{FF2B5EF4-FFF2-40B4-BE49-F238E27FC236}">
                <a16:creationId xmlns:a16="http://schemas.microsoft.com/office/drawing/2014/main" id="{3E4BE57E-36CB-B983-0FEE-295115BD37A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710A4E31-26FE-16C0-7D05-926D69E28B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76324E27-BA2F-38AB-3730-C9C9D3FA79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217B14-948C-C742-8599-E683398E0E1A}" type="slidenum">
              <a:rPr lang="en-US" altLang="en-US"/>
              <a:pPr>
                <a:spcBef>
                  <a:spcPct val="0"/>
                </a:spcBef>
              </a:pPr>
              <a:t>7</a:t>
            </a:fld>
            <a:endParaRPr lang="en-US" altLang="en-US"/>
          </a:p>
        </p:txBody>
      </p:sp>
      <p:sp>
        <p:nvSpPr>
          <p:cNvPr id="23554" name="Rectangle 2">
            <a:extLst>
              <a:ext uri="{FF2B5EF4-FFF2-40B4-BE49-F238E27FC236}">
                <a16:creationId xmlns:a16="http://schemas.microsoft.com/office/drawing/2014/main" id="{FBC85D32-B5B5-1E75-4F03-7218EA10D08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3832B88A-8F09-7D66-AD4F-FEC486EAE3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B10AC4CE-03D0-83ED-EE85-8747AE16F5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B828D3A-4D20-C541-99D3-EB3520826608}" type="slidenum">
              <a:rPr lang="en-US" altLang="en-US"/>
              <a:pPr>
                <a:spcBef>
                  <a:spcPct val="0"/>
                </a:spcBef>
              </a:pPr>
              <a:t>9</a:t>
            </a:fld>
            <a:endParaRPr lang="en-US" altLang="en-US"/>
          </a:p>
        </p:txBody>
      </p:sp>
      <p:sp>
        <p:nvSpPr>
          <p:cNvPr id="26626" name="Rectangle 2">
            <a:extLst>
              <a:ext uri="{FF2B5EF4-FFF2-40B4-BE49-F238E27FC236}">
                <a16:creationId xmlns:a16="http://schemas.microsoft.com/office/drawing/2014/main" id="{1890AD3F-60D4-F183-F374-919239E297C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3BB1329A-6DB9-2DC2-50A2-4464D7D68D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672624DD-06BE-47C4-4988-AD64D306B5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1B019D-906C-DC49-A8AE-4E063610F450}" type="slidenum">
              <a:rPr lang="en-US" altLang="en-US"/>
              <a:pPr>
                <a:spcBef>
                  <a:spcPct val="0"/>
                </a:spcBef>
              </a:pPr>
              <a:t>12</a:t>
            </a:fld>
            <a:endParaRPr lang="en-US" altLang="en-US"/>
          </a:p>
        </p:txBody>
      </p:sp>
      <p:sp>
        <p:nvSpPr>
          <p:cNvPr id="30722" name="Rectangle 2">
            <a:extLst>
              <a:ext uri="{FF2B5EF4-FFF2-40B4-BE49-F238E27FC236}">
                <a16:creationId xmlns:a16="http://schemas.microsoft.com/office/drawing/2014/main" id="{4FE17E4A-ED97-45ED-794C-6E9992A582F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984DE512-CDE7-F39E-C949-6642420D05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5D099FF6-4C3A-7B3B-D421-022495D009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F8714BF-CF38-5547-A086-D495783D65FC}" type="slidenum">
              <a:rPr lang="en-US" altLang="en-US"/>
              <a:pPr>
                <a:spcBef>
                  <a:spcPct val="0"/>
                </a:spcBef>
              </a:pPr>
              <a:t>13</a:t>
            </a:fld>
            <a:endParaRPr lang="en-US" altLang="en-US"/>
          </a:p>
        </p:txBody>
      </p:sp>
      <p:sp>
        <p:nvSpPr>
          <p:cNvPr id="32770" name="Rectangle 2">
            <a:extLst>
              <a:ext uri="{FF2B5EF4-FFF2-40B4-BE49-F238E27FC236}">
                <a16:creationId xmlns:a16="http://schemas.microsoft.com/office/drawing/2014/main" id="{B36E5EA2-2621-99CE-31D8-9C3E0B99C1C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81ABFA72-F4AB-22EA-29AD-A0865D297E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82274623-1BED-5672-AFE2-7F647209A6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3BDF7C2-5843-7340-ADC6-D317D67E9746}" type="slidenum">
              <a:rPr lang="en-US" altLang="en-US"/>
              <a:pPr>
                <a:spcBef>
                  <a:spcPct val="0"/>
                </a:spcBef>
              </a:pPr>
              <a:t>14</a:t>
            </a:fld>
            <a:endParaRPr lang="en-US" altLang="en-US"/>
          </a:p>
        </p:txBody>
      </p:sp>
      <p:sp>
        <p:nvSpPr>
          <p:cNvPr id="34818" name="Rectangle 2">
            <a:extLst>
              <a:ext uri="{FF2B5EF4-FFF2-40B4-BE49-F238E27FC236}">
                <a16:creationId xmlns:a16="http://schemas.microsoft.com/office/drawing/2014/main" id="{4EADDE4A-C58A-5985-0480-68BB078D1C2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A4891A8F-DEF5-41C0-011F-844C939507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202BD178-1485-F8AB-A7FF-2B0986423A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C42B8D-F010-4E4D-9947-7E5C3E83B310}" type="slidenum">
              <a:rPr lang="en-US" altLang="en-US"/>
              <a:pPr>
                <a:spcBef>
                  <a:spcPct val="0"/>
                </a:spcBef>
              </a:pPr>
              <a:t>15</a:t>
            </a:fld>
            <a:endParaRPr lang="en-US" altLang="en-US"/>
          </a:p>
        </p:txBody>
      </p:sp>
      <p:sp>
        <p:nvSpPr>
          <p:cNvPr id="36866" name="Rectangle 2">
            <a:extLst>
              <a:ext uri="{FF2B5EF4-FFF2-40B4-BE49-F238E27FC236}">
                <a16:creationId xmlns:a16="http://schemas.microsoft.com/office/drawing/2014/main" id="{6D6D3523-EBF2-BDEB-60B2-BD6ABA21CCB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32FF08EE-4494-6C01-28D7-62EC672371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85C53C4F-8F2E-E7AD-1AEC-4602202D24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699734-C2F7-9841-9473-0EA8A72F72AB}" type="slidenum">
              <a:rPr lang="en-US" altLang="en-US"/>
              <a:pPr>
                <a:spcBef>
                  <a:spcPct val="0"/>
                </a:spcBef>
              </a:pPr>
              <a:t>16</a:t>
            </a:fld>
            <a:endParaRPr lang="en-US" altLang="en-US"/>
          </a:p>
        </p:txBody>
      </p:sp>
      <p:sp>
        <p:nvSpPr>
          <p:cNvPr id="38914" name="Rectangle 2">
            <a:extLst>
              <a:ext uri="{FF2B5EF4-FFF2-40B4-BE49-F238E27FC236}">
                <a16:creationId xmlns:a16="http://schemas.microsoft.com/office/drawing/2014/main" id="{C6068B58-289C-E0F3-DC1F-4BDEE774622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8F48FE1A-2A6B-17D2-2D91-F6A0BE5E88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D7290CD-9A16-1748-59C0-16261472C0A7}"/>
              </a:ext>
            </a:extLst>
          </p:cNvPr>
          <p:cNvSpPr>
            <a:spLocks noGrp="1"/>
          </p:cNvSpPr>
          <p:nvPr>
            <p:ph type="dt" sz="half" idx="10"/>
          </p:nvPr>
        </p:nvSpPr>
        <p:spPr/>
        <p:txBody>
          <a:bodyPr/>
          <a:lstStyle>
            <a:lvl1pPr>
              <a:defRPr/>
            </a:lvl1pPr>
          </a:lstStyle>
          <a:p>
            <a:pPr>
              <a:defRPr/>
            </a:pPr>
            <a:fld id="{29E4DD40-0F21-0147-BF96-084282E7B671}" type="datetime1">
              <a:rPr lang="en-US" altLang="en-US"/>
              <a:pPr>
                <a:defRPr/>
              </a:pPr>
              <a:t>2/6/23</a:t>
            </a:fld>
            <a:endParaRPr lang="en-US" altLang="en-US"/>
          </a:p>
        </p:txBody>
      </p:sp>
      <p:sp>
        <p:nvSpPr>
          <p:cNvPr id="5" name="Footer Placeholder 4">
            <a:extLst>
              <a:ext uri="{FF2B5EF4-FFF2-40B4-BE49-F238E27FC236}">
                <a16:creationId xmlns:a16="http://schemas.microsoft.com/office/drawing/2014/main" id="{89E8FE8F-AF21-BE23-7B7D-4E4DD7E58F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08383E-25E5-D043-E909-556F8210A7DE}"/>
              </a:ext>
            </a:extLst>
          </p:cNvPr>
          <p:cNvSpPr>
            <a:spLocks noGrp="1"/>
          </p:cNvSpPr>
          <p:nvPr>
            <p:ph type="sldNum" sz="quarter" idx="12"/>
          </p:nvPr>
        </p:nvSpPr>
        <p:spPr/>
        <p:txBody>
          <a:bodyPr/>
          <a:lstStyle>
            <a:lvl1pPr>
              <a:defRPr/>
            </a:lvl1pPr>
          </a:lstStyle>
          <a:p>
            <a:fld id="{B32F210D-2201-214F-9BCB-3F3E13D83644}" type="slidenum">
              <a:rPr lang="en-US" altLang="en-US"/>
              <a:pPr/>
              <a:t>‹#›</a:t>
            </a:fld>
            <a:endParaRPr lang="en-US" altLang="en-US"/>
          </a:p>
        </p:txBody>
      </p:sp>
    </p:spTree>
    <p:extLst>
      <p:ext uri="{BB962C8B-B14F-4D97-AF65-F5344CB8AC3E}">
        <p14:creationId xmlns:p14="http://schemas.microsoft.com/office/powerpoint/2010/main" val="9432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E5BE5-853D-EB38-12A0-E05B0E368772}"/>
              </a:ext>
            </a:extLst>
          </p:cNvPr>
          <p:cNvSpPr>
            <a:spLocks noGrp="1"/>
          </p:cNvSpPr>
          <p:nvPr>
            <p:ph type="dt" sz="half" idx="10"/>
          </p:nvPr>
        </p:nvSpPr>
        <p:spPr/>
        <p:txBody>
          <a:bodyPr/>
          <a:lstStyle>
            <a:lvl1pPr>
              <a:defRPr/>
            </a:lvl1pPr>
          </a:lstStyle>
          <a:p>
            <a:pPr>
              <a:defRPr/>
            </a:pPr>
            <a:fld id="{C1C8F5E8-0774-8549-9ECC-84FDD500D8B1}" type="datetime1">
              <a:rPr lang="en-US" altLang="en-US"/>
              <a:pPr>
                <a:defRPr/>
              </a:pPr>
              <a:t>2/6/23</a:t>
            </a:fld>
            <a:endParaRPr lang="en-US" altLang="en-US"/>
          </a:p>
        </p:txBody>
      </p:sp>
      <p:sp>
        <p:nvSpPr>
          <p:cNvPr id="5" name="Footer Placeholder 4">
            <a:extLst>
              <a:ext uri="{FF2B5EF4-FFF2-40B4-BE49-F238E27FC236}">
                <a16:creationId xmlns:a16="http://schemas.microsoft.com/office/drawing/2014/main" id="{BF95BB52-0DCB-CB43-BD55-D1A891747F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7EBCA1-0FCD-F202-D97B-B46F4212AC18}"/>
              </a:ext>
            </a:extLst>
          </p:cNvPr>
          <p:cNvSpPr>
            <a:spLocks noGrp="1"/>
          </p:cNvSpPr>
          <p:nvPr>
            <p:ph type="sldNum" sz="quarter" idx="12"/>
          </p:nvPr>
        </p:nvSpPr>
        <p:spPr/>
        <p:txBody>
          <a:bodyPr/>
          <a:lstStyle>
            <a:lvl1pPr>
              <a:defRPr/>
            </a:lvl1pPr>
          </a:lstStyle>
          <a:p>
            <a:fld id="{C4F43130-A8E7-D54E-9B20-718914488A4E}" type="slidenum">
              <a:rPr lang="en-US" altLang="en-US"/>
              <a:pPr/>
              <a:t>‹#›</a:t>
            </a:fld>
            <a:endParaRPr lang="en-US" altLang="en-US"/>
          </a:p>
        </p:txBody>
      </p:sp>
    </p:spTree>
    <p:extLst>
      <p:ext uri="{BB962C8B-B14F-4D97-AF65-F5344CB8AC3E}">
        <p14:creationId xmlns:p14="http://schemas.microsoft.com/office/powerpoint/2010/main" val="382826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E8713-3953-28E1-00E0-855386811D16}"/>
              </a:ext>
            </a:extLst>
          </p:cNvPr>
          <p:cNvSpPr>
            <a:spLocks noGrp="1"/>
          </p:cNvSpPr>
          <p:nvPr>
            <p:ph type="dt" sz="half" idx="10"/>
          </p:nvPr>
        </p:nvSpPr>
        <p:spPr/>
        <p:txBody>
          <a:bodyPr/>
          <a:lstStyle>
            <a:lvl1pPr>
              <a:defRPr/>
            </a:lvl1pPr>
          </a:lstStyle>
          <a:p>
            <a:pPr>
              <a:defRPr/>
            </a:pPr>
            <a:fld id="{84D5E7E1-6F07-2E49-87C6-D11316F743EB}" type="datetime1">
              <a:rPr lang="en-US" altLang="en-US"/>
              <a:pPr>
                <a:defRPr/>
              </a:pPr>
              <a:t>2/6/23</a:t>
            </a:fld>
            <a:endParaRPr lang="en-US" altLang="en-US"/>
          </a:p>
        </p:txBody>
      </p:sp>
      <p:sp>
        <p:nvSpPr>
          <p:cNvPr id="5" name="Footer Placeholder 4">
            <a:extLst>
              <a:ext uri="{FF2B5EF4-FFF2-40B4-BE49-F238E27FC236}">
                <a16:creationId xmlns:a16="http://schemas.microsoft.com/office/drawing/2014/main" id="{269AC49E-B266-E2B2-B0CB-121230157B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B2711F-6EB2-49BE-AE92-9249287F3102}"/>
              </a:ext>
            </a:extLst>
          </p:cNvPr>
          <p:cNvSpPr>
            <a:spLocks noGrp="1"/>
          </p:cNvSpPr>
          <p:nvPr>
            <p:ph type="sldNum" sz="quarter" idx="12"/>
          </p:nvPr>
        </p:nvSpPr>
        <p:spPr/>
        <p:txBody>
          <a:bodyPr/>
          <a:lstStyle>
            <a:lvl1pPr>
              <a:defRPr/>
            </a:lvl1pPr>
          </a:lstStyle>
          <a:p>
            <a:fld id="{DD4FF083-307B-C349-8F3C-78D9597C9E15}" type="slidenum">
              <a:rPr lang="en-US" altLang="en-US"/>
              <a:pPr/>
              <a:t>‹#›</a:t>
            </a:fld>
            <a:endParaRPr lang="en-US" altLang="en-US"/>
          </a:p>
        </p:txBody>
      </p:sp>
    </p:spTree>
    <p:extLst>
      <p:ext uri="{BB962C8B-B14F-4D97-AF65-F5344CB8AC3E}">
        <p14:creationId xmlns:p14="http://schemas.microsoft.com/office/powerpoint/2010/main" val="223818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4D6F7-6728-ECB3-8F82-3E537799A957}"/>
              </a:ext>
            </a:extLst>
          </p:cNvPr>
          <p:cNvSpPr>
            <a:spLocks noGrp="1"/>
          </p:cNvSpPr>
          <p:nvPr>
            <p:ph type="dt" sz="half" idx="10"/>
          </p:nvPr>
        </p:nvSpPr>
        <p:spPr/>
        <p:txBody>
          <a:bodyPr/>
          <a:lstStyle>
            <a:lvl1pPr>
              <a:defRPr/>
            </a:lvl1pPr>
          </a:lstStyle>
          <a:p>
            <a:pPr>
              <a:defRPr/>
            </a:pPr>
            <a:fld id="{F5A48B51-5D38-3D46-8E23-AF3AB6FF7975}" type="datetime1">
              <a:rPr lang="en-US" altLang="en-US"/>
              <a:pPr>
                <a:defRPr/>
              </a:pPr>
              <a:t>2/6/23</a:t>
            </a:fld>
            <a:endParaRPr lang="en-US" altLang="en-US"/>
          </a:p>
        </p:txBody>
      </p:sp>
      <p:sp>
        <p:nvSpPr>
          <p:cNvPr id="5" name="Footer Placeholder 4">
            <a:extLst>
              <a:ext uri="{FF2B5EF4-FFF2-40B4-BE49-F238E27FC236}">
                <a16:creationId xmlns:a16="http://schemas.microsoft.com/office/drawing/2014/main" id="{526F532A-00D8-F35B-6DAA-C4DBB4557F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477A67-9174-40ED-0D5E-820ED4F705FD}"/>
              </a:ext>
            </a:extLst>
          </p:cNvPr>
          <p:cNvSpPr>
            <a:spLocks noGrp="1"/>
          </p:cNvSpPr>
          <p:nvPr>
            <p:ph type="sldNum" sz="quarter" idx="12"/>
          </p:nvPr>
        </p:nvSpPr>
        <p:spPr/>
        <p:txBody>
          <a:bodyPr/>
          <a:lstStyle>
            <a:lvl1pPr>
              <a:defRPr/>
            </a:lvl1pPr>
          </a:lstStyle>
          <a:p>
            <a:fld id="{D55985FD-E027-7C4D-B2D5-9873DF968AB8}" type="slidenum">
              <a:rPr lang="en-US" altLang="en-US"/>
              <a:pPr/>
              <a:t>‹#›</a:t>
            </a:fld>
            <a:endParaRPr lang="en-US" altLang="en-US"/>
          </a:p>
        </p:txBody>
      </p:sp>
    </p:spTree>
    <p:extLst>
      <p:ext uri="{BB962C8B-B14F-4D97-AF65-F5344CB8AC3E}">
        <p14:creationId xmlns:p14="http://schemas.microsoft.com/office/powerpoint/2010/main" val="170173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E183FF-553D-8414-AE10-BBDA8C4F5580}"/>
              </a:ext>
            </a:extLst>
          </p:cNvPr>
          <p:cNvSpPr>
            <a:spLocks noGrp="1"/>
          </p:cNvSpPr>
          <p:nvPr>
            <p:ph type="dt" sz="half" idx="10"/>
          </p:nvPr>
        </p:nvSpPr>
        <p:spPr/>
        <p:txBody>
          <a:bodyPr/>
          <a:lstStyle>
            <a:lvl1pPr>
              <a:defRPr/>
            </a:lvl1pPr>
          </a:lstStyle>
          <a:p>
            <a:pPr>
              <a:defRPr/>
            </a:pPr>
            <a:fld id="{46084934-5F37-0341-994D-9480A7A2DE31}" type="datetime1">
              <a:rPr lang="en-US" altLang="en-US"/>
              <a:pPr>
                <a:defRPr/>
              </a:pPr>
              <a:t>2/6/23</a:t>
            </a:fld>
            <a:endParaRPr lang="en-US" altLang="en-US"/>
          </a:p>
        </p:txBody>
      </p:sp>
      <p:sp>
        <p:nvSpPr>
          <p:cNvPr id="5" name="Footer Placeholder 4">
            <a:extLst>
              <a:ext uri="{FF2B5EF4-FFF2-40B4-BE49-F238E27FC236}">
                <a16:creationId xmlns:a16="http://schemas.microsoft.com/office/drawing/2014/main" id="{A4DBA17C-EC75-3391-6699-C7C6E0809C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A00B2D-4CE1-B12E-7FBD-0AE6109C883F}"/>
              </a:ext>
            </a:extLst>
          </p:cNvPr>
          <p:cNvSpPr>
            <a:spLocks noGrp="1"/>
          </p:cNvSpPr>
          <p:nvPr>
            <p:ph type="sldNum" sz="quarter" idx="12"/>
          </p:nvPr>
        </p:nvSpPr>
        <p:spPr/>
        <p:txBody>
          <a:bodyPr/>
          <a:lstStyle>
            <a:lvl1pPr>
              <a:defRPr/>
            </a:lvl1pPr>
          </a:lstStyle>
          <a:p>
            <a:fld id="{2524E29A-4DAF-A541-BBB1-2BC2D95F7BE9}" type="slidenum">
              <a:rPr lang="en-US" altLang="en-US"/>
              <a:pPr/>
              <a:t>‹#›</a:t>
            </a:fld>
            <a:endParaRPr lang="en-US" altLang="en-US"/>
          </a:p>
        </p:txBody>
      </p:sp>
    </p:spTree>
    <p:extLst>
      <p:ext uri="{BB962C8B-B14F-4D97-AF65-F5344CB8AC3E}">
        <p14:creationId xmlns:p14="http://schemas.microsoft.com/office/powerpoint/2010/main" val="66586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F3D2925-A28B-87D7-747A-A98799CE0816}"/>
              </a:ext>
            </a:extLst>
          </p:cNvPr>
          <p:cNvSpPr>
            <a:spLocks noGrp="1"/>
          </p:cNvSpPr>
          <p:nvPr>
            <p:ph type="dt" sz="half" idx="10"/>
          </p:nvPr>
        </p:nvSpPr>
        <p:spPr/>
        <p:txBody>
          <a:bodyPr/>
          <a:lstStyle>
            <a:lvl1pPr>
              <a:defRPr/>
            </a:lvl1pPr>
          </a:lstStyle>
          <a:p>
            <a:pPr>
              <a:defRPr/>
            </a:pPr>
            <a:fld id="{C86933AD-33AB-8243-A836-3EDAC7C27749}" type="datetime1">
              <a:rPr lang="en-US" altLang="en-US"/>
              <a:pPr>
                <a:defRPr/>
              </a:pPr>
              <a:t>2/6/23</a:t>
            </a:fld>
            <a:endParaRPr lang="en-US" altLang="en-US"/>
          </a:p>
        </p:txBody>
      </p:sp>
      <p:sp>
        <p:nvSpPr>
          <p:cNvPr id="6" name="Footer Placeholder 4">
            <a:extLst>
              <a:ext uri="{FF2B5EF4-FFF2-40B4-BE49-F238E27FC236}">
                <a16:creationId xmlns:a16="http://schemas.microsoft.com/office/drawing/2014/main" id="{FF1D6CD8-A9D1-19C0-1B97-315E70DCA9A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949A34-C362-531A-D281-1B3A63FDACEC}"/>
              </a:ext>
            </a:extLst>
          </p:cNvPr>
          <p:cNvSpPr>
            <a:spLocks noGrp="1"/>
          </p:cNvSpPr>
          <p:nvPr>
            <p:ph type="sldNum" sz="quarter" idx="12"/>
          </p:nvPr>
        </p:nvSpPr>
        <p:spPr/>
        <p:txBody>
          <a:bodyPr/>
          <a:lstStyle>
            <a:lvl1pPr>
              <a:defRPr/>
            </a:lvl1pPr>
          </a:lstStyle>
          <a:p>
            <a:fld id="{240E6AF1-8933-0F4C-B31B-5242B1A8B9A9}" type="slidenum">
              <a:rPr lang="en-US" altLang="en-US"/>
              <a:pPr/>
              <a:t>‹#›</a:t>
            </a:fld>
            <a:endParaRPr lang="en-US" altLang="en-US"/>
          </a:p>
        </p:txBody>
      </p:sp>
    </p:spTree>
    <p:extLst>
      <p:ext uri="{BB962C8B-B14F-4D97-AF65-F5344CB8AC3E}">
        <p14:creationId xmlns:p14="http://schemas.microsoft.com/office/powerpoint/2010/main" val="357307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F5ABD52-05A8-0272-322E-FA91BE2AF97E}"/>
              </a:ext>
            </a:extLst>
          </p:cNvPr>
          <p:cNvSpPr>
            <a:spLocks noGrp="1"/>
          </p:cNvSpPr>
          <p:nvPr>
            <p:ph type="dt" sz="half" idx="10"/>
          </p:nvPr>
        </p:nvSpPr>
        <p:spPr/>
        <p:txBody>
          <a:bodyPr/>
          <a:lstStyle>
            <a:lvl1pPr>
              <a:defRPr/>
            </a:lvl1pPr>
          </a:lstStyle>
          <a:p>
            <a:pPr>
              <a:defRPr/>
            </a:pPr>
            <a:fld id="{C9CD012F-539E-224A-92B4-6E526EEFC530}" type="datetime1">
              <a:rPr lang="en-US" altLang="en-US"/>
              <a:pPr>
                <a:defRPr/>
              </a:pPr>
              <a:t>2/6/23</a:t>
            </a:fld>
            <a:endParaRPr lang="en-US" altLang="en-US"/>
          </a:p>
        </p:txBody>
      </p:sp>
      <p:sp>
        <p:nvSpPr>
          <p:cNvPr id="8" name="Footer Placeholder 4">
            <a:extLst>
              <a:ext uri="{FF2B5EF4-FFF2-40B4-BE49-F238E27FC236}">
                <a16:creationId xmlns:a16="http://schemas.microsoft.com/office/drawing/2014/main" id="{ADB6FFAC-FCAD-5DB7-2DA7-92C451BE46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FD71C2-60F0-11A0-EDDD-D076F8DB3C22}"/>
              </a:ext>
            </a:extLst>
          </p:cNvPr>
          <p:cNvSpPr>
            <a:spLocks noGrp="1"/>
          </p:cNvSpPr>
          <p:nvPr>
            <p:ph type="sldNum" sz="quarter" idx="12"/>
          </p:nvPr>
        </p:nvSpPr>
        <p:spPr/>
        <p:txBody>
          <a:bodyPr/>
          <a:lstStyle>
            <a:lvl1pPr>
              <a:defRPr/>
            </a:lvl1pPr>
          </a:lstStyle>
          <a:p>
            <a:fld id="{9B7EA85C-C350-114D-B253-7CCC8B3FA3DA}" type="slidenum">
              <a:rPr lang="en-US" altLang="en-US"/>
              <a:pPr/>
              <a:t>‹#›</a:t>
            </a:fld>
            <a:endParaRPr lang="en-US" altLang="en-US"/>
          </a:p>
        </p:txBody>
      </p:sp>
    </p:spTree>
    <p:extLst>
      <p:ext uri="{BB962C8B-B14F-4D97-AF65-F5344CB8AC3E}">
        <p14:creationId xmlns:p14="http://schemas.microsoft.com/office/powerpoint/2010/main" val="17308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7B5B1BF-FC99-C691-2B12-166E7703A3EE}"/>
              </a:ext>
            </a:extLst>
          </p:cNvPr>
          <p:cNvSpPr>
            <a:spLocks noGrp="1"/>
          </p:cNvSpPr>
          <p:nvPr>
            <p:ph type="dt" sz="half" idx="10"/>
          </p:nvPr>
        </p:nvSpPr>
        <p:spPr/>
        <p:txBody>
          <a:bodyPr/>
          <a:lstStyle>
            <a:lvl1pPr>
              <a:defRPr/>
            </a:lvl1pPr>
          </a:lstStyle>
          <a:p>
            <a:pPr>
              <a:defRPr/>
            </a:pPr>
            <a:fld id="{D1E5BB17-D177-AA4E-A602-9279CDBED918}" type="datetime1">
              <a:rPr lang="en-US" altLang="en-US"/>
              <a:pPr>
                <a:defRPr/>
              </a:pPr>
              <a:t>2/6/23</a:t>
            </a:fld>
            <a:endParaRPr lang="en-US" altLang="en-US"/>
          </a:p>
        </p:txBody>
      </p:sp>
      <p:sp>
        <p:nvSpPr>
          <p:cNvPr id="4" name="Footer Placeholder 4">
            <a:extLst>
              <a:ext uri="{FF2B5EF4-FFF2-40B4-BE49-F238E27FC236}">
                <a16:creationId xmlns:a16="http://schemas.microsoft.com/office/drawing/2014/main" id="{C2941B54-99CC-2E27-3FB7-AAD281A3ABB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877FC83-0E2F-BF89-D032-A33DFD3CC154}"/>
              </a:ext>
            </a:extLst>
          </p:cNvPr>
          <p:cNvSpPr>
            <a:spLocks noGrp="1"/>
          </p:cNvSpPr>
          <p:nvPr>
            <p:ph type="sldNum" sz="quarter" idx="12"/>
          </p:nvPr>
        </p:nvSpPr>
        <p:spPr/>
        <p:txBody>
          <a:bodyPr/>
          <a:lstStyle>
            <a:lvl1pPr>
              <a:defRPr/>
            </a:lvl1pPr>
          </a:lstStyle>
          <a:p>
            <a:fld id="{F22C5A85-9B8A-DA4C-BD73-5A51FFDCFC07}" type="slidenum">
              <a:rPr lang="en-US" altLang="en-US"/>
              <a:pPr/>
              <a:t>‹#›</a:t>
            </a:fld>
            <a:endParaRPr lang="en-US" altLang="en-US"/>
          </a:p>
        </p:txBody>
      </p:sp>
    </p:spTree>
    <p:extLst>
      <p:ext uri="{BB962C8B-B14F-4D97-AF65-F5344CB8AC3E}">
        <p14:creationId xmlns:p14="http://schemas.microsoft.com/office/powerpoint/2010/main" val="428935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7736BD0-EA58-2C07-B8F7-9447116D1FC1}"/>
              </a:ext>
            </a:extLst>
          </p:cNvPr>
          <p:cNvSpPr>
            <a:spLocks noGrp="1"/>
          </p:cNvSpPr>
          <p:nvPr>
            <p:ph type="dt" sz="half" idx="10"/>
          </p:nvPr>
        </p:nvSpPr>
        <p:spPr/>
        <p:txBody>
          <a:bodyPr/>
          <a:lstStyle>
            <a:lvl1pPr>
              <a:defRPr/>
            </a:lvl1pPr>
          </a:lstStyle>
          <a:p>
            <a:pPr>
              <a:defRPr/>
            </a:pPr>
            <a:fld id="{D28A6E22-4F58-A245-B554-4230D4319FF1}" type="datetime1">
              <a:rPr lang="en-US" altLang="en-US"/>
              <a:pPr>
                <a:defRPr/>
              </a:pPr>
              <a:t>2/6/23</a:t>
            </a:fld>
            <a:endParaRPr lang="en-US" altLang="en-US"/>
          </a:p>
        </p:txBody>
      </p:sp>
      <p:sp>
        <p:nvSpPr>
          <p:cNvPr id="3" name="Footer Placeholder 4">
            <a:extLst>
              <a:ext uri="{FF2B5EF4-FFF2-40B4-BE49-F238E27FC236}">
                <a16:creationId xmlns:a16="http://schemas.microsoft.com/office/drawing/2014/main" id="{4A6A2FCE-9FCD-0467-06FF-A3332F00547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8E23B0B-F292-6073-D6B8-B135952C8D39}"/>
              </a:ext>
            </a:extLst>
          </p:cNvPr>
          <p:cNvSpPr>
            <a:spLocks noGrp="1"/>
          </p:cNvSpPr>
          <p:nvPr>
            <p:ph type="sldNum" sz="quarter" idx="12"/>
          </p:nvPr>
        </p:nvSpPr>
        <p:spPr/>
        <p:txBody>
          <a:bodyPr/>
          <a:lstStyle>
            <a:lvl1pPr>
              <a:defRPr/>
            </a:lvl1pPr>
          </a:lstStyle>
          <a:p>
            <a:fld id="{A5D344D7-4036-E940-AB20-41F47C15457D}" type="slidenum">
              <a:rPr lang="en-US" altLang="en-US"/>
              <a:pPr/>
              <a:t>‹#›</a:t>
            </a:fld>
            <a:endParaRPr lang="en-US" altLang="en-US"/>
          </a:p>
        </p:txBody>
      </p:sp>
    </p:spTree>
    <p:extLst>
      <p:ext uri="{BB962C8B-B14F-4D97-AF65-F5344CB8AC3E}">
        <p14:creationId xmlns:p14="http://schemas.microsoft.com/office/powerpoint/2010/main" val="449892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0ECBA9-4941-9932-2F22-BB43024941EB}"/>
              </a:ext>
            </a:extLst>
          </p:cNvPr>
          <p:cNvSpPr>
            <a:spLocks noGrp="1"/>
          </p:cNvSpPr>
          <p:nvPr>
            <p:ph type="dt" sz="half" idx="10"/>
          </p:nvPr>
        </p:nvSpPr>
        <p:spPr/>
        <p:txBody>
          <a:bodyPr/>
          <a:lstStyle>
            <a:lvl1pPr>
              <a:defRPr/>
            </a:lvl1pPr>
          </a:lstStyle>
          <a:p>
            <a:pPr>
              <a:defRPr/>
            </a:pPr>
            <a:fld id="{C49CD425-0F6D-B140-9590-8DFFF96296FC}" type="datetime1">
              <a:rPr lang="en-US" altLang="en-US"/>
              <a:pPr>
                <a:defRPr/>
              </a:pPr>
              <a:t>2/6/23</a:t>
            </a:fld>
            <a:endParaRPr lang="en-US" altLang="en-US"/>
          </a:p>
        </p:txBody>
      </p:sp>
      <p:sp>
        <p:nvSpPr>
          <p:cNvPr id="6" name="Footer Placeholder 4">
            <a:extLst>
              <a:ext uri="{FF2B5EF4-FFF2-40B4-BE49-F238E27FC236}">
                <a16:creationId xmlns:a16="http://schemas.microsoft.com/office/drawing/2014/main" id="{08713C98-2931-B972-5027-75AAAF9A49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65E63B-06CD-F488-CB4E-2BDAD901513A}"/>
              </a:ext>
            </a:extLst>
          </p:cNvPr>
          <p:cNvSpPr>
            <a:spLocks noGrp="1"/>
          </p:cNvSpPr>
          <p:nvPr>
            <p:ph type="sldNum" sz="quarter" idx="12"/>
          </p:nvPr>
        </p:nvSpPr>
        <p:spPr/>
        <p:txBody>
          <a:bodyPr/>
          <a:lstStyle>
            <a:lvl1pPr>
              <a:defRPr/>
            </a:lvl1pPr>
          </a:lstStyle>
          <a:p>
            <a:fld id="{6AA9784E-2A3C-184A-9A04-3EB3CD96A0BD}" type="slidenum">
              <a:rPr lang="en-US" altLang="en-US"/>
              <a:pPr/>
              <a:t>‹#›</a:t>
            </a:fld>
            <a:endParaRPr lang="en-US" altLang="en-US"/>
          </a:p>
        </p:txBody>
      </p:sp>
    </p:spTree>
    <p:extLst>
      <p:ext uri="{BB962C8B-B14F-4D97-AF65-F5344CB8AC3E}">
        <p14:creationId xmlns:p14="http://schemas.microsoft.com/office/powerpoint/2010/main" val="3178599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22BC751-30DD-B9B9-BA1D-FA52B38A6FDF}"/>
              </a:ext>
            </a:extLst>
          </p:cNvPr>
          <p:cNvSpPr>
            <a:spLocks noGrp="1"/>
          </p:cNvSpPr>
          <p:nvPr>
            <p:ph type="dt" sz="half" idx="10"/>
          </p:nvPr>
        </p:nvSpPr>
        <p:spPr/>
        <p:txBody>
          <a:bodyPr/>
          <a:lstStyle>
            <a:lvl1pPr>
              <a:defRPr/>
            </a:lvl1pPr>
          </a:lstStyle>
          <a:p>
            <a:pPr>
              <a:defRPr/>
            </a:pPr>
            <a:fld id="{4D36F038-71EF-F74D-A512-1860641CBD8C}" type="datetime1">
              <a:rPr lang="en-US" altLang="en-US"/>
              <a:pPr>
                <a:defRPr/>
              </a:pPr>
              <a:t>2/6/23</a:t>
            </a:fld>
            <a:endParaRPr lang="en-US" altLang="en-US"/>
          </a:p>
        </p:txBody>
      </p:sp>
      <p:sp>
        <p:nvSpPr>
          <p:cNvPr id="6" name="Footer Placeholder 4">
            <a:extLst>
              <a:ext uri="{FF2B5EF4-FFF2-40B4-BE49-F238E27FC236}">
                <a16:creationId xmlns:a16="http://schemas.microsoft.com/office/drawing/2014/main" id="{8C419497-A510-CE5D-79A3-02BF082C94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61B6FE-C05E-0B0A-4B31-A85798139BD3}"/>
              </a:ext>
            </a:extLst>
          </p:cNvPr>
          <p:cNvSpPr>
            <a:spLocks noGrp="1"/>
          </p:cNvSpPr>
          <p:nvPr>
            <p:ph type="sldNum" sz="quarter" idx="12"/>
          </p:nvPr>
        </p:nvSpPr>
        <p:spPr/>
        <p:txBody>
          <a:bodyPr/>
          <a:lstStyle>
            <a:lvl1pPr>
              <a:defRPr/>
            </a:lvl1pPr>
          </a:lstStyle>
          <a:p>
            <a:fld id="{7721BBBE-28FB-6643-8345-54135C0D21F2}" type="slidenum">
              <a:rPr lang="en-US" altLang="en-US"/>
              <a:pPr/>
              <a:t>‹#›</a:t>
            </a:fld>
            <a:endParaRPr lang="en-US" altLang="en-US"/>
          </a:p>
        </p:txBody>
      </p:sp>
    </p:spTree>
    <p:extLst>
      <p:ext uri="{BB962C8B-B14F-4D97-AF65-F5344CB8AC3E}">
        <p14:creationId xmlns:p14="http://schemas.microsoft.com/office/powerpoint/2010/main" val="386117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76B9BA-72CE-3BD6-2162-5B516EB8673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4986ADA-7181-1BC2-F203-9FBB0F7701F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768E5BC-321D-5E4C-AA5A-7B53E41A6C2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4490334D-211E-2D40-8A1B-30A9BA7C6C27}" type="datetime1">
              <a:rPr lang="en-US" altLang="en-US"/>
              <a:pPr>
                <a:defRPr/>
              </a:pPr>
              <a:t>2/6/23</a:t>
            </a:fld>
            <a:endParaRPr lang="en-US" altLang="en-US"/>
          </a:p>
        </p:txBody>
      </p:sp>
      <p:sp>
        <p:nvSpPr>
          <p:cNvPr id="5" name="Footer Placeholder 4">
            <a:extLst>
              <a:ext uri="{FF2B5EF4-FFF2-40B4-BE49-F238E27FC236}">
                <a16:creationId xmlns:a16="http://schemas.microsoft.com/office/drawing/2014/main" id="{9CD70721-33DA-D947-BC29-3919EA3F41E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A7F945E-A414-5945-809D-23CE35C85C4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045B308F-CC70-0643-9317-BDF058E3E0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file:////Volumes/CA-75-95/PIX/CW_Pix/VietnamTalk3:23:10/IntroductiontoMediaMaking.doc&#65280;!OLE_LINK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Users/carolwilder/Desktop/RedRiverFilmProject/Red%20River%20Film%20Project%202010%20to%20burn%20to%20DVD/LongBienStoryDVD.mov" TargetMode="External"/><Relationship Id="rId1" Type="http://schemas.microsoft.com/office/2007/relationships/media" Target="file:////Users/carolwilder/Desktop/RedRiverFilmProject/Red%20River%20Film%20Project%202010%20to%20burn%20to%20DVD/LongBienStoryDVD.mov"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Users/carolwilder/Desktop/RedRiverFilmProject/Red%20River%20Film%20Project%202010%20to%20burn%20to%20DVD/FloatingFuturesDVD.mov" TargetMode="External"/><Relationship Id="rId1" Type="http://schemas.microsoft.com/office/2007/relationships/media" Target="file:////Users/carolwilder/Desktop/RedRiverFilmProject/Red%20River%20Film%20Project%202010%20to%20burn%20to%20DVD/FloatingFuturesDVD.mov" TargetMode="Externa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Users/carolwilder/Desktop/RedRiverFilmProject/Red%20River%20Film%20Project%202010%20to%20burn%20to%20DVD/LivingonRubbishDVD.mov" TargetMode="External"/><Relationship Id="rId1" Type="http://schemas.microsoft.com/office/2007/relationships/media" Target="file:////Users/carolwilder/Desktop/RedRiverFilmProject/Red%20River%20Film%20Project%202010%20to%20burn%20to%20DVD/LivingonRubbishDVD.mov"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Users/carolwilder/Desktop/RedRiverFilmProject/Red%20River%20Film%20Project%202010%20to%20burn%20to%20DVD/BehindTheCornDVD.mov" TargetMode="External"/><Relationship Id="rId1" Type="http://schemas.microsoft.com/office/2007/relationships/media" Target="file:////Users/carolwilder/Desktop/RedRiverFilmProject/Red%20River%20Film%20Project%202010%20to%20burn%20to%20DVD/BehindTheCornDVD.mov"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837BAEDB-13B5-DF26-8B41-81CB52010DFD}"/>
              </a:ext>
            </a:extLst>
          </p:cNvPr>
          <p:cNvSpPr>
            <a:spLocks noGrp="1"/>
          </p:cNvSpPr>
          <p:nvPr>
            <p:ph type="subTitle" idx="1"/>
          </p:nvPr>
        </p:nvSpPr>
        <p:spPr>
          <a:xfrm>
            <a:off x="914400" y="3276600"/>
            <a:ext cx="6400800" cy="1600200"/>
          </a:xfrm>
        </p:spPr>
        <p:txBody>
          <a:bodyPr/>
          <a:lstStyle/>
          <a:p>
            <a:pPr eaLnBrk="1" hangingPunct="1">
              <a:spcBef>
                <a:spcPts val="575"/>
              </a:spcBef>
              <a:buFont typeface="Wingdings 2" pitchFamily="2" charset="2"/>
              <a:buNone/>
            </a:pPr>
            <a:r>
              <a:rPr lang="en-US" altLang="en-US">
                <a:solidFill>
                  <a:srgbClr val="898989"/>
                </a:solidFill>
                <a:ea typeface="ＭＳ Ｐゴシック" panose="020B0600070205080204" pitchFamily="34" charset="-128"/>
              </a:rPr>
              <a:t>    </a:t>
            </a:r>
            <a:endParaRPr lang="en-US" altLang="en-US" sz="2800" i="1">
              <a:solidFill>
                <a:srgbClr val="898989"/>
              </a:solidFill>
              <a:ea typeface="ＭＳ Ｐゴシック" panose="020B0600070205080204" pitchFamily="34" charset="-128"/>
            </a:endParaRPr>
          </a:p>
          <a:p>
            <a:pPr eaLnBrk="1" hangingPunct="1">
              <a:spcBef>
                <a:spcPts val="575"/>
              </a:spcBef>
              <a:buFont typeface="Wingdings 2" pitchFamily="2" charset="2"/>
              <a:buNone/>
            </a:pPr>
            <a:r>
              <a:rPr lang="en-US" altLang="en-US" sz="2800" i="1">
                <a:solidFill>
                  <a:srgbClr val="898989"/>
                </a:solidFill>
                <a:ea typeface="ＭＳ Ｐゴシック" panose="020B0600070205080204" pitchFamily="34" charset="-128"/>
              </a:rPr>
              <a:t>      </a:t>
            </a:r>
          </a:p>
          <a:p>
            <a:pPr eaLnBrk="1" hangingPunct="1">
              <a:spcBef>
                <a:spcPts val="575"/>
              </a:spcBef>
              <a:buFont typeface="Wingdings 2" pitchFamily="2" charset="2"/>
              <a:buNone/>
            </a:pPr>
            <a:endParaRPr lang="en-US" altLang="en-US" sz="2800" i="1">
              <a:solidFill>
                <a:srgbClr val="898989"/>
              </a:solidFill>
              <a:ea typeface="ＭＳ Ｐゴシック" panose="020B0600070205080204" pitchFamily="34" charset="-128"/>
            </a:endParaRPr>
          </a:p>
        </p:txBody>
      </p:sp>
      <p:sp>
        <p:nvSpPr>
          <p:cNvPr id="14338" name="Rectangle 2">
            <a:extLst>
              <a:ext uri="{FF2B5EF4-FFF2-40B4-BE49-F238E27FC236}">
                <a16:creationId xmlns:a16="http://schemas.microsoft.com/office/drawing/2014/main" id="{7F65CA94-7F5D-2DBB-788B-31E486831BF6}"/>
              </a:ext>
            </a:extLst>
          </p:cNvPr>
          <p:cNvSpPr>
            <a:spLocks noGrp="1"/>
          </p:cNvSpPr>
          <p:nvPr>
            <p:ph type="ctrTitle"/>
          </p:nvPr>
        </p:nvSpPr>
        <p:spPr>
          <a:xfrm>
            <a:off x="838200" y="1447800"/>
            <a:ext cx="7831138" cy="1143000"/>
          </a:xfrm>
        </p:spPr>
        <p:txBody>
          <a:bodyPr/>
          <a:lstStyle/>
          <a:p>
            <a:pPr eaLnBrk="1" hangingPunct="1"/>
            <a:r>
              <a:rPr lang="en-US" altLang="en-US" sz="4000" b="1" i="1">
                <a:ea typeface="ＭＳ Ｐゴシック" panose="020B0600070205080204" pitchFamily="34" charset="-128"/>
              </a:rPr>
              <a:t>Hanoi Media Lab Project</a:t>
            </a:r>
            <a:br>
              <a:rPr lang="en-US" altLang="en-US" sz="4000" b="1" i="1">
                <a:ea typeface="ＭＳ Ｐゴシック" panose="020B0600070205080204" pitchFamily="34" charset="-128"/>
              </a:rPr>
            </a:br>
            <a:r>
              <a:rPr lang="en-US" altLang="en-US" sz="2500" b="1" i="1">
                <a:ea typeface="ＭＳ Ｐゴシック" panose="020B0600070205080204" pitchFamily="34" charset="-128"/>
              </a:rPr>
              <a:t>Hanoi University/The New School</a:t>
            </a:r>
            <a:endParaRPr lang="en-US" altLang="en-US" sz="2500" b="1">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EA792141-08DF-E140-3E65-A76ABFE44F1D}"/>
              </a:ext>
            </a:extLst>
          </p:cNvPr>
          <p:cNvSpPr>
            <a:spLocks noGrp="1"/>
          </p:cNvSpPr>
          <p:nvPr>
            <p:ph type="title"/>
          </p:nvPr>
        </p:nvSpPr>
        <p:spPr/>
        <p:txBody>
          <a:bodyPr/>
          <a:lstStyle/>
          <a:p>
            <a:pPr eaLnBrk="1" hangingPunct="1"/>
            <a:r>
              <a:rPr lang="en-US" altLang="en-US" sz="3600" i="1">
                <a:ea typeface="ＭＳ Ｐゴシック" panose="020B0600070205080204" pitchFamily="34" charset="-128"/>
              </a:rPr>
              <a:t>Lab Assistant Ha with Tuyen</a:t>
            </a:r>
          </a:p>
        </p:txBody>
      </p:sp>
      <p:pic>
        <p:nvPicPr>
          <p:cNvPr id="27650" name="Content Placeholder 3" descr="HaTuyen.jpg">
            <a:extLst>
              <a:ext uri="{FF2B5EF4-FFF2-40B4-BE49-F238E27FC236}">
                <a16:creationId xmlns:a16="http://schemas.microsoft.com/office/drawing/2014/main" id="{EC02BB3E-7A06-E784-90BB-0C220134E78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l="-42754" r="-42754"/>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F07EFF18-FA97-CF72-3715-C6B28DC6FF6C}"/>
              </a:ext>
            </a:extLst>
          </p:cNvPr>
          <p:cNvSpPr>
            <a:spLocks noGrp="1"/>
          </p:cNvSpPr>
          <p:nvPr>
            <p:ph type="title"/>
          </p:nvPr>
        </p:nvSpPr>
        <p:spPr>
          <a:xfrm>
            <a:off x="914400" y="304800"/>
            <a:ext cx="7772400" cy="1417638"/>
          </a:xfrm>
        </p:spPr>
        <p:txBody>
          <a:bodyPr/>
          <a:lstStyle/>
          <a:p>
            <a:pPr eaLnBrk="1" hangingPunct="1"/>
            <a:r>
              <a:rPr lang="en-US" altLang="en-US" sz="2800" i="1">
                <a:ea typeface="ＭＳ Ｐゴシック" panose="020B0600070205080204" pitchFamily="34" charset="-128"/>
              </a:rPr>
              <a:t>Dinner with UC Prof. Cary Trexler, HANU President Vang, Assistant Thu Huong, Deputy Minister Hung, &amp; </a:t>
            </a:r>
            <a:br>
              <a:rPr lang="en-US" altLang="en-US" sz="2800" i="1">
                <a:ea typeface="ＭＳ Ｐゴシック" panose="020B0600070205080204" pitchFamily="34" charset="-128"/>
              </a:rPr>
            </a:br>
            <a:r>
              <a:rPr lang="en-US" altLang="en-US" sz="2800" i="1">
                <a:ea typeface="ＭＳ Ｐゴシック" panose="020B0600070205080204" pitchFamily="34" charset="-128"/>
              </a:rPr>
              <a:t>Fulbright Director Dr. Thao</a:t>
            </a:r>
          </a:p>
        </p:txBody>
      </p:sp>
      <p:pic>
        <p:nvPicPr>
          <p:cNvPr id="28674" name="Content Placeholder 3" descr="FulbrightDinner.jpg">
            <a:extLst>
              <a:ext uri="{FF2B5EF4-FFF2-40B4-BE49-F238E27FC236}">
                <a16:creationId xmlns:a16="http://schemas.microsoft.com/office/drawing/2014/main" id="{304CEFB7-3CD4-51D3-9BEE-E4DE5D4BD3F6}"/>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t="-5228" b="-5228"/>
          <a:stretch>
            <a:fillRect/>
          </a:stretch>
        </p:blipFill>
        <p:spPr>
          <a:xfrm>
            <a:off x="1447800" y="1828800"/>
            <a:ext cx="6096000" cy="335121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2D6828F9-193A-B041-4A71-5768D0CBBA63}"/>
              </a:ext>
            </a:extLst>
          </p:cNvPr>
          <p:cNvSpPr>
            <a:spLocks noGrp="1"/>
          </p:cNvSpPr>
          <p:nvPr>
            <p:ph type="title"/>
          </p:nvPr>
        </p:nvSpPr>
        <p:spPr/>
        <p:txBody>
          <a:bodyPr/>
          <a:lstStyle/>
          <a:p>
            <a:pPr eaLnBrk="1" hangingPunct="1"/>
            <a:r>
              <a:rPr lang="en-US" altLang="en-US" sz="3200" i="1">
                <a:solidFill>
                  <a:srgbClr val="AA5454"/>
                </a:solidFill>
                <a:ea typeface="ＭＳ Ｐゴシック" panose="020B0600070205080204" pitchFamily="34" charset="-128"/>
              </a:rPr>
              <a:t>Documentary Film Class</a:t>
            </a:r>
            <a:endParaRPr lang="en-US" altLang="en-US">
              <a:solidFill>
                <a:srgbClr val="AA5454"/>
              </a:solidFill>
              <a:ea typeface="ＭＳ Ｐゴシック" panose="020B0600070205080204" pitchFamily="34" charset="-128"/>
            </a:endParaRPr>
          </a:p>
        </p:txBody>
      </p:sp>
      <p:sp>
        <p:nvSpPr>
          <p:cNvPr id="29698" name="Rectangle 3">
            <a:extLst>
              <a:ext uri="{FF2B5EF4-FFF2-40B4-BE49-F238E27FC236}">
                <a16:creationId xmlns:a16="http://schemas.microsoft.com/office/drawing/2014/main" id="{D396E167-3A5B-DD71-180E-F2AD94E979F4}"/>
              </a:ext>
            </a:extLst>
          </p:cNvPr>
          <p:cNvSpPr>
            <a:spLocks noGrp="1"/>
          </p:cNvSpPr>
          <p:nvPr>
            <p:ph sz="quarter" idx="1"/>
          </p:nvPr>
        </p:nvSpPr>
        <p:spPr/>
        <p:txBody>
          <a:bodyPr/>
          <a:lstStyle/>
          <a:p>
            <a:pPr algn="ctr" eaLnBrk="1" hangingPunct="1">
              <a:lnSpc>
                <a:spcPct val="90000"/>
              </a:lnSpc>
              <a:buFont typeface="Wingdings" pitchFamily="2" charset="2"/>
              <a:buNone/>
            </a:pPr>
            <a:r>
              <a:rPr lang="en-US" altLang="en-US" sz="1400" b="1" i="1">
                <a:latin typeface="Times New Roman" panose="02020603050405020304" pitchFamily="18" charset="0"/>
                <a:ea typeface="ＭＳ Ｐゴシック" panose="020B0600070205080204" pitchFamily="34" charset="-128"/>
              </a:rPr>
              <a:t>     Documentary Film Production for International Studies</a:t>
            </a:r>
          </a:p>
          <a:p>
            <a:pPr algn="ctr" eaLnBrk="1" hangingPunct="1">
              <a:lnSpc>
                <a:spcPct val="90000"/>
              </a:lnSpc>
              <a:buFont typeface="Wingdings" pitchFamily="2" charset="2"/>
              <a:buNone/>
            </a:pPr>
            <a:r>
              <a:rPr lang="en-US" altLang="en-US" sz="1400" b="1">
                <a:latin typeface="Times New Roman" panose="02020603050405020304" pitchFamily="18" charset="0"/>
                <a:ea typeface="ＭＳ Ｐゴシック" panose="020B0600070205080204" pitchFamily="34" charset="-128"/>
              </a:rPr>
              <a:t>April - June 2008</a:t>
            </a:r>
          </a:p>
          <a:p>
            <a:pPr algn="ctr" eaLnBrk="1" hangingPunct="1">
              <a:lnSpc>
                <a:spcPct val="90000"/>
              </a:lnSpc>
              <a:buFont typeface="Wingdings" pitchFamily="2" charset="2"/>
              <a:buNone/>
            </a:pPr>
            <a:r>
              <a:rPr lang="en-US" altLang="en-US" sz="1400" b="1" i="1">
                <a:latin typeface="Times New Roman" panose="02020603050405020304" pitchFamily="18" charset="0"/>
                <a:ea typeface="ＭＳ Ｐゴシック" panose="020B0600070205080204" pitchFamily="34" charset="-128"/>
              </a:rPr>
              <a:t>Hanoi University</a:t>
            </a:r>
          </a:p>
          <a:p>
            <a:pPr algn="ctr" eaLnBrk="1" hangingPunct="1">
              <a:lnSpc>
                <a:spcPct val="90000"/>
              </a:lnSpc>
              <a:buFont typeface="Wingdings" pitchFamily="2" charset="2"/>
              <a:buNone/>
            </a:pPr>
            <a:r>
              <a:rPr lang="en-US" altLang="en-US" sz="1400" b="1">
                <a:latin typeface="Times New Roman" panose="02020603050405020304" pitchFamily="18" charset="0"/>
                <a:ea typeface="ＭＳ Ｐゴシック" panose="020B0600070205080204" pitchFamily="34" charset="-128"/>
              </a:rPr>
              <a:t>Carol Wilder                            Douglas Jardine</a:t>
            </a:r>
          </a:p>
          <a:p>
            <a:pPr algn="ctr" eaLnBrk="1" hangingPunct="1">
              <a:lnSpc>
                <a:spcPct val="90000"/>
              </a:lnSpc>
              <a:buFont typeface="Wingdings" pitchFamily="2" charset="2"/>
              <a:buNone/>
            </a:pPr>
            <a:r>
              <a:rPr lang="en-US" altLang="en-US" sz="1400" b="1">
                <a:latin typeface="Times New Roman" panose="02020603050405020304" pitchFamily="18" charset="0"/>
                <a:ea typeface="ＭＳ Ｐゴシック" panose="020B0600070205080204" pitchFamily="34" charset="-128"/>
              </a:rPr>
              <a:t>        carolwildernyc@gmail.com	dougjardine76@gmail.com</a:t>
            </a:r>
          </a:p>
          <a:p>
            <a:pPr algn="ctr" eaLnBrk="1" hangingPunct="1">
              <a:lnSpc>
                <a:spcPct val="90000"/>
              </a:lnSpc>
              <a:buFont typeface="Wingdings" pitchFamily="2" charset="2"/>
              <a:buNone/>
            </a:pPr>
            <a:r>
              <a:rPr lang="en-US" altLang="en-US" sz="1400" b="1">
                <a:latin typeface="Times New Roman" panose="02020603050405020304" pitchFamily="18" charset="0"/>
                <a:ea typeface="ＭＳ Ｐゴシック" panose="020B0600070205080204" pitchFamily="34" charset="-128"/>
              </a:rPr>
              <a:t>Lab Technician: Pham Viet Ha</a:t>
            </a:r>
          </a:p>
          <a:p>
            <a:pPr algn="ctr" eaLnBrk="1" hangingPunct="1">
              <a:lnSpc>
                <a:spcPct val="90000"/>
              </a:lnSpc>
              <a:buFont typeface="Wingdings" pitchFamily="2" charset="2"/>
              <a:buNone/>
            </a:pPr>
            <a:r>
              <a:rPr lang="en-US" altLang="en-US" sz="1400" b="1">
                <a:latin typeface="Times New Roman" panose="02020603050405020304" pitchFamily="18" charset="0"/>
                <a:ea typeface="ＭＳ Ｐゴシック" panose="020B0600070205080204" pitchFamily="34" charset="-128"/>
              </a:rPr>
              <a:t>phamvietha26585@gmail.com</a:t>
            </a:r>
          </a:p>
          <a:p>
            <a:pPr algn="ctr" eaLnBrk="1" hangingPunct="1">
              <a:lnSpc>
                <a:spcPct val="90000"/>
              </a:lnSpc>
            </a:pPr>
            <a:endParaRPr lang="en-US" altLang="en-US" sz="1400" b="1">
              <a:latin typeface="Times New Roman" panose="02020603050405020304" pitchFamily="18" charset="0"/>
              <a:ea typeface="ＭＳ Ｐゴシック" panose="020B0600070205080204" pitchFamily="34" charset="-128"/>
            </a:endParaRPr>
          </a:p>
          <a:p>
            <a:pPr algn="ctr" eaLnBrk="1" hangingPunct="1">
              <a:lnSpc>
                <a:spcPct val="90000"/>
              </a:lnSpc>
            </a:pPr>
            <a:r>
              <a:rPr lang="en-US" altLang="en-US" sz="1400" b="1">
                <a:latin typeface="Times New Roman" panose="02020603050405020304" pitchFamily="18" charset="0"/>
                <a:ea typeface="ＭＳ Ｐゴシック" panose="020B0600070205080204" pitchFamily="34" charset="-128"/>
              </a:rPr>
              <a:t>7:30-11:15 am Wednesday</a:t>
            </a:r>
          </a:p>
          <a:p>
            <a:pPr algn="ctr" eaLnBrk="1" hangingPunct="1">
              <a:lnSpc>
                <a:spcPct val="90000"/>
              </a:lnSpc>
            </a:pPr>
            <a:r>
              <a:rPr lang="en-US" altLang="en-US" sz="1400" b="1">
                <a:latin typeface="Times New Roman" panose="02020603050405020304" pitchFamily="18" charset="0"/>
                <a:ea typeface="ＭＳ Ｐゴシック" panose="020B0600070205080204" pitchFamily="34" charset="-128"/>
              </a:rPr>
              <a:t>HANU Media Lab: Building A - Room 308</a:t>
            </a:r>
          </a:p>
          <a:p>
            <a:pPr eaLnBrk="1" hangingPunct="1">
              <a:lnSpc>
                <a:spcPct val="90000"/>
              </a:lnSpc>
            </a:pPr>
            <a:endParaRPr lang="en-US" altLang="en-US" sz="1400">
              <a:latin typeface="Times New Roman" panose="02020603050405020304" pitchFamily="18" charset="0"/>
              <a:ea typeface="ＭＳ Ｐゴシック" panose="020B0600070205080204" pitchFamily="34" charset="-128"/>
            </a:endParaRPr>
          </a:p>
          <a:p>
            <a:pPr lvl="1" eaLnBrk="1" hangingPunct="1">
              <a:lnSpc>
                <a:spcPct val="90000"/>
              </a:lnSpc>
            </a:pPr>
            <a:r>
              <a:rPr lang="en-US" altLang="en-US" sz="1400">
                <a:latin typeface="Times New Roman" panose="02020603050405020304" pitchFamily="18" charset="0"/>
                <a:ea typeface="ＭＳ Ｐゴシック" panose="020B0600070205080204" pitchFamily="34" charset="-128"/>
              </a:rPr>
              <a:t>This ten week course is designed to teach you how to write, shoot, and edit a short digital documentary video related to your International Studies curriculum. Concepts covered will include writing and planning the production, introduction to the camera and photography fundamentals, directing and shooting the project, basic concepts in editing, and methods for distribution. Students will work in small crews of 3-4 to create a documentary film about a topic related to their studies. This will result in a 10 minute documentary video from each group. The course will also cover an introduction to film and documentary history as well as key concepts in film studies.</a:t>
            </a:r>
            <a:endParaRPr lang="en-US" altLang="en-US" sz="1600">
              <a:latin typeface="Times New Roman" panose="02020603050405020304" pitchFamily="18" charset="0"/>
              <a:ea typeface="ＭＳ Ｐゴシック" panose="020B0600070205080204" pitchFamily="34" charset="-128"/>
            </a:endParaRPr>
          </a:p>
          <a:p>
            <a:pPr lvl="1" eaLnBrk="1" hangingPunct="1">
              <a:lnSpc>
                <a:spcPct val="90000"/>
              </a:lnSpc>
            </a:pPr>
            <a:endParaRPr lang="en-US" altLang="en-US" sz="1600">
              <a:latin typeface="Times New Roman" panose="02020603050405020304" pitchFamily="18" charset="0"/>
              <a:ea typeface="ＭＳ Ｐゴシック" panose="020B0600070205080204" pitchFamily="34" charset="-128"/>
            </a:endParaRPr>
          </a:p>
          <a:p>
            <a:pPr lvl="1" eaLnBrk="1" hangingPunct="1">
              <a:lnSpc>
                <a:spcPct val="90000"/>
              </a:lnSpc>
            </a:pPr>
            <a:endParaRPr lang="en-US" altLang="en-US" sz="1600">
              <a:latin typeface="Times New Roman" panose="02020603050405020304" pitchFamily="18" charset="0"/>
              <a:ea typeface="ＭＳ Ｐゴシック" panose="020B0600070205080204" pitchFamily="34" charset="-128"/>
            </a:endParaRPr>
          </a:p>
          <a:p>
            <a:pPr lvl="1" eaLnBrk="1" hangingPunct="1">
              <a:lnSpc>
                <a:spcPct val="90000"/>
              </a:lnSpc>
            </a:pPr>
            <a:endParaRPr lang="en-US" altLang="en-US" sz="1600">
              <a:latin typeface="Times New Roman" panose="02020603050405020304" pitchFamily="18" charset="0"/>
              <a:ea typeface="ＭＳ Ｐゴシック" panose="020B0600070205080204" pitchFamily="34" charset="-128"/>
            </a:endParaRPr>
          </a:p>
          <a:p>
            <a:pPr lvl="1" eaLnBrk="1" hangingPunct="1">
              <a:lnSpc>
                <a:spcPct val="90000"/>
              </a:lnSpc>
            </a:pPr>
            <a:endParaRPr lang="en-US" altLang="en-US" sz="1600">
              <a:latin typeface="Times New Roman" panose="02020603050405020304" pitchFamily="18" charset="0"/>
              <a:ea typeface="ＭＳ Ｐゴシック" panose="020B0600070205080204" pitchFamily="34" charset="-128"/>
            </a:endParaRPr>
          </a:p>
          <a:p>
            <a:pPr lvl="1" eaLnBrk="1" hangingPunct="1">
              <a:lnSpc>
                <a:spcPct val="90000"/>
              </a:lnSpc>
            </a:pPr>
            <a:endParaRPr lang="en-US" altLang="en-US" sz="1600">
              <a:latin typeface="Times New Roman" panose="02020603050405020304" pitchFamily="18" charset="0"/>
              <a:ea typeface="ＭＳ Ｐゴシック" panose="020B0600070205080204" pitchFamily="34" charset="-128"/>
            </a:endParaRPr>
          </a:p>
          <a:p>
            <a:pPr eaLnBrk="1" hangingPunct="1">
              <a:lnSpc>
                <a:spcPct val="90000"/>
              </a:lnSpc>
            </a:pPr>
            <a:endParaRPr lang="en-US" altLang="en-US" sz="1600">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FC2197BB-7CEB-9B1D-FC49-FBEA979A0874}"/>
              </a:ext>
            </a:extLst>
          </p:cNvPr>
          <p:cNvSpPr>
            <a:spLocks noGrp="1"/>
          </p:cNvSpPr>
          <p:nvPr>
            <p:ph type="title"/>
          </p:nvPr>
        </p:nvSpPr>
        <p:spPr/>
        <p:txBody>
          <a:bodyPr/>
          <a:lstStyle/>
          <a:p>
            <a:pPr eaLnBrk="1" hangingPunct="1"/>
            <a:r>
              <a:rPr lang="en-US" altLang="en-US" sz="2400" i="1">
                <a:solidFill>
                  <a:srgbClr val="AA5454"/>
                </a:solidFill>
                <a:ea typeface="ＭＳ Ｐゴシック" panose="020B0600070205080204" pitchFamily="34" charset="-128"/>
              </a:rPr>
              <a:t>Documentary Film Production for International Studies</a:t>
            </a:r>
            <a:endParaRPr lang="en-US" altLang="en-US">
              <a:solidFill>
                <a:srgbClr val="AA5454"/>
              </a:solidFill>
              <a:ea typeface="ＭＳ Ｐゴシック" panose="020B0600070205080204" pitchFamily="34" charset="-128"/>
            </a:endParaRPr>
          </a:p>
        </p:txBody>
      </p:sp>
      <p:sp>
        <p:nvSpPr>
          <p:cNvPr id="31746" name="Rectangle 3">
            <a:extLst>
              <a:ext uri="{FF2B5EF4-FFF2-40B4-BE49-F238E27FC236}">
                <a16:creationId xmlns:a16="http://schemas.microsoft.com/office/drawing/2014/main" id="{1B97100A-4229-6A8B-E3A0-39DF1D8D304C}"/>
              </a:ext>
            </a:extLst>
          </p:cNvPr>
          <p:cNvSpPr>
            <a:spLocks noGrp="1"/>
          </p:cNvSpPr>
          <p:nvPr>
            <p:ph sz="quarter" idx="1"/>
          </p:nvPr>
        </p:nvSpPr>
        <p:spPr/>
        <p:txBody>
          <a:bodyPr/>
          <a:lstStyle/>
          <a:p>
            <a:pPr marL="785813" lvl="2" indent="-182563" eaLnBrk="1" hangingPunct="1">
              <a:lnSpc>
                <a:spcPct val="80000"/>
              </a:lnSpc>
              <a:spcBef>
                <a:spcPts val="375"/>
              </a:spcBef>
              <a:buClr>
                <a:srgbClr val="8E5C5C"/>
              </a:buClr>
              <a:buFontTx/>
              <a:buNone/>
            </a:pPr>
            <a:r>
              <a:rPr lang="en-US" altLang="en-US" sz="1600">
                <a:latin typeface="Times New Roman" panose="02020603050405020304" pitchFamily="18" charset="0"/>
                <a:ea typeface="ＭＳ Ｐゴシック" panose="020B0600070205080204" pitchFamily="34" charset="-128"/>
              </a:rPr>
              <a:t>		                       </a:t>
            </a:r>
            <a:r>
              <a:rPr lang="en-US" altLang="en-US" sz="1600" b="1" u="sng">
                <a:latin typeface="Times New Roman" panose="02020603050405020304" pitchFamily="18" charset="0"/>
                <a:ea typeface="ＭＳ Ｐゴシック" panose="020B0600070205080204" pitchFamily="34" charset="-128"/>
              </a:rPr>
              <a:t>Course Schedule – Spring 2008</a:t>
            </a:r>
          </a:p>
          <a:p>
            <a:pPr marL="785813" lvl="2" indent="-182563" eaLnBrk="1" hangingPunct="1">
              <a:lnSpc>
                <a:spcPct val="80000"/>
              </a:lnSpc>
              <a:spcBef>
                <a:spcPts val="375"/>
              </a:spcBef>
              <a:buClr>
                <a:srgbClr val="8E5C5C"/>
              </a:buClr>
              <a:buFontTx/>
              <a:buNone/>
            </a:pPr>
            <a:r>
              <a:rPr lang="en-US" altLang="en-US" sz="1600">
                <a:latin typeface="Times New Roman" panose="02020603050405020304" pitchFamily="18" charset="0"/>
                <a:ea typeface="ＭＳ Ｐゴシック" panose="020B0600070205080204" pitchFamily="34" charset="-128"/>
              </a:rPr>
              <a:t>     (Classes meet every Wednesday a.m. with additional lab and field time.) </a:t>
            </a:r>
          </a:p>
          <a:p>
            <a:pPr marL="785813" lvl="2" indent="-182563" eaLnBrk="1" hangingPunct="1">
              <a:lnSpc>
                <a:spcPct val="80000"/>
              </a:lnSpc>
              <a:spcBef>
                <a:spcPts val="375"/>
              </a:spcBef>
              <a:buClr>
                <a:srgbClr val="8E5C5C"/>
              </a:buClr>
              <a:buFont typeface="Wingdings 2" pitchFamily="2" charset="2"/>
              <a:buChar char=""/>
            </a:pPr>
            <a:endParaRPr lang="en-US" altLang="en-US" sz="1600" b="1">
              <a:latin typeface="Times New Roman" panose="02020603050405020304" pitchFamily="18" charset="0"/>
              <a:ea typeface="ＭＳ Ｐゴシック" panose="020B0600070205080204" pitchFamily="34" charset="-128"/>
            </a:endParaRPr>
          </a:p>
          <a:p>
            <a:pPr marL="785813" lvl="2" indent="-182563" eaLnBrk="1" hangingPunct="1">
              <a:lnSpc>
                <a:spcPct val="80000"/>
              </a:lnSpc>
              <a:spcBef>
                <a:spcPts val="375"/>
              </a:spcBef>
              <a:buClr>
                <a:srgbClr val="8E5C5C"/>
              </a:buClr>
              <a:buFont typeface="Wingdings 2" pitchFamily="2" charset="2"/>
              <a:buChar char=""/>
            </a:pPr>
            <a:endParaRPr lang="en-US" altLang="en-US" sz="1600" b="1">
              <a:latin typeface="Times New Roman" panose="02020603050405020304" pitchFamily="18" charset="0"/>
              <a:ea typeface="ＭＳ Ｐゴシック" panose="020B0600070205080204" pitchFamily="34" charset="-128"/>
            </a:endParaRPr>
          </a:p>
          <a:p>
            <a:pPr marL="785813" lvl="2" indent="-182563" eaLnBrk="1" hangingPunct="1">
              <a:lnSpc>
                <a:spcPct val="80000"/>
              </a:lnSpc>
              <a:spcBef>
                <a:spcPts val="375"/>
              </a:spcBef>
              <a:buClr>
                <a:srgbClr val="8E5C5C"/>
              </a:buClr>
              <a:buFontTx/>
              <a:buNone/>
            </a:pPr>
            <a:r>
              <a:rPr lang="en-US" altLang="en-US" sz="1600" b="1">
                <a:latin typeface="Times New Roman" panose="02020603050405020304" pitchFamily="18" charset="0"/>
                <a:ea typeface="ＭＳ Ｐゴシック" panose="020B0600070205080204" pitchFamily="34" charset="-128"/>
              </a:rPr>
              <a:t>02 April</a:t>
            </a:r>
            <a:r>
              <a:rPr lang="en-US" altLang="en-US" sz="1400" b="1">
                <a:latin typeface="Times New Roman" panose="02020603050405020304" pitchFamily="18" charset="0"/>
                <a:ea typeface="ＭＳ Ｐゴシック" panose="020B0600070205080204" pitchFamily="34" charset="-128"/>
              </a:rPr>
              <a:t>        </a:t>
            </a:r>
            <a:r>
              <a:rPr lang="en-US" altLang="en-US" sz="1600" b="1" i="1">
                <a:latin typeface="Times New Roman" panose="02020603050405020304" pitchFamily="18" charset="0"/>
                <a:ea typeface="ＭＳ Ｐゴシック" panose="020B0600070205080204" pitchFamily="34" charset="-128"/>
              </a:rPr>
              <a:t>Overview of Digital Documentary Filmmaking</a:t>
            </a:r>
            <a:endParaRPr lang="en-US" altLang="en-US" sz="1400" b="1">
              <a:latin typeface="Times New Roman" panose="02020603050405020304" pitchFamily="18" charset="0"/>
              <a:ea typeface="ＭＳ Ｐゴシック" panose="020B0600070205080204" pitchFamily="34" charset="-128"/>
            </a:endParaRPr>
          </a:p>
          <a:p>
            <a:pPr marL="265113" indent="-265113" eaLnBrk="1" hangingPunct="1">
              <a:lnSpc>
                <a:spcPct val="80000"/>
              </a:lnSpc>
              <a:spcBef>
                <a:spcPts val="575"/>
              </a:spcBef>
              <a:buFont typeface="Wingdings" pitchFamily="2" charset="2"/>
              <a:buNone/>
            </a:pPr>
            <a:r>
              <a:rPr lang="en-US" altLang="en-US" sz="1600">
                <a:latin typeface="Times New Roman" panose="02020603050405020304" pitchFamily="18" charset="0"/>
                <a:ea typeface="ＭＳ Ｐゴシック" panose="020B0600070205080204" pitchFamily="34" charset="-128"/>
              </a:rPr>
              <a:t>			   </a:t>
            </a:r>
            <a:r>
              <a:rPr lang="en-US" altLang="en-US" sz="1600" b="1">
                <a:latin typeface="Times New Roman" panose="02020603050405020304" pitchFamily="18" charset="0"/>
                <a:ea typeface="ＭＳ Ｐゴシック" panose="020B0600070205080204" pitchFamily="34" charset="-128"/>
              </a:rPr>
              <a:t>Read Carlson Chapters 1-3. </a:t>
            </a:r>
          </a:p>
          <a:p>
            <a:pPr marL="265113" indent="-265113" eaLnBrk="1" hangingPunct="1">
              <a:lnSpc>
                <a:spcPct val="80000"/>
              </a:lnSpc>
              <a:spcBef>
                <a:spcPts val="575"/>
              </a:spcBef>
              <a:buFont typeface="Wingdings" pitchFamily="2" charset="2"/>
              <a:buNone/>
            </a:pPr>
            <a:r>
              <a:rPr lang="en-US" altLang="en-US" sz="1600" b="1">
                <a:latin typeface="Times New Roman" panose="02020603050405020304" pitchFamily="18" charset="0"/>
                <a:ea typeface="ＭＳ Ｐゴシック" panose="020B0600070205080204" pitchFamily="34" charset="-128"/>
              </a:rPr>
              <a:t>			   In class: Hands on Lesson in How to Plan, Shoot, Edit, and Burn to DVD</a:t>
            </a:r>
          </a:p>
          <a:p>
            <a:pPr marL="265113" indent="-265113" eaLnBrk="1" hangingPunct="1">
              <a:lnSpc>
                <a:spcPct val="80000"/>
              </a:lnSpc>
              <a:spcBef>
                <a:spcPts val="575"/>
              </a:spcBef>
              <a:buFont typeface="Wingdings" pitchFamily="2" charset="2"/>
              <a:buNone/>
            </a:pPr>
            <a:r>
              <a:rPr lang="en-US" altLang="en-US" sz="1600" b="1">
                <a:latin typeface="Times New Roman" panose="02020603050405020304" pitchFamily="18" charset="0"/>
                <a:ea typeface="ＭＳ Ｐゴシック" panose="020B0600070205080204" pitchFamily="34" charset="-128"/>
              </a:rPr>
              <a:t>		09 April 	  </a:t>
            </a:r>
            <a:r>
              <a:rPr lang="en-US" altLang="en-US" sz="1600" b="1" i="1">
                <a:latin typeface="Times New Roman" panose="02020603050405020304" pitchFamily="18" charset="0"/>
                <a:ea typeface="ＭＳ Ｐゴシック" panose="020B0600070205080204" pitchFamily="34" charset="-128"/>
              </a:rPr>
              <a:t>Filmmaking History and Concepts (Lecture)</a:t>
            </a:r>
            <a:endParaRPr lang="en-US" altLang="en-US" sz="1600" b="1">
              <a:latin typeface="Times New Roman" panose="02020603050405020304" pitchFamily="18" charset="0"/>
              <a:ea typeface="ＭＳ Ｐゴシック" panose="020B0600070205080204" pitchFamily="34" charset="-128"/>
            </a:endParaRPr>
          </a:p>
          <a:p>
            <a:pPr marL="265113" indent="-265113" eaLnBrk="1" hangingPunct="1">
              <a:lnSpc>
                <a:spcPct val="80000"/>
              </a:lnSpc>
              <a:spcBef>
                <a:spcPts val="575"/>
              </a:spcBef>
              <a:buFont typeface="Wingdings" pitchFamily="2" charset="2"/>
              <a:buNone/>
            </a:pPr>
            <a:r>
              <a:rPr lang="en-US" altLang="en-US" sz="1600" b="1">
                <a:latin typeface="Times New Roman" panose="02020603050405020304" pitchFamily="18" charset="0"/>
                <a:ea typeface="ＭＳ Ｐゴシック" panose="020B0600070205080204" pitchFamily="34" charset="-128"/>
              </a:rPr>
              <a:t>			   Read Roberts-Breslin Chapters 2-3</a:t>
            </a:r>
          </a:p>
          <a:p>
            <a:pPr marL="265113" indent="-265113" eaLnBrk="1" hangingPunct="1">
              <a:lnSpc>
                <a:spcPct val="80000"/>
              </a:lnSpc>
              <a:spcBef>
                <a:spcPts val="575"/>
              </a:spcBef>
              <a:buFont typeface="Wingdings" pitchFamily="2" charset="2"/>
              <a:buNone/>
            </a:pPr>
            <a:r>
              <a:rPr lang="en-US" altLang="en-US" sz="1600" b="1">
                <a:latin typeface="Times New Roman" panose="02020603050405020304" pitchFamily="18" charset="0"/>
                <a:ea typeface="ＭＳ Ｐゴシック" panose="020B0600070205080204" pitchFamily="34" charset="-128"/>
              </a:rPr>
              <a:t>			   In Class: Exercises in Finding a Subject, Writing a Synopsis, and Preproduction 		   Planning	</a:t>
            </a:r>
          </a:p>
          <a:p>
            <a:pPr marL="265113" indent="-265113" eaLnBrk="1" hangingPunct="1">
              <a:lnSpc>
                <a:spcPct val="80000"/>
              </a:lnSpc>
              <a:spcBef>
                <a:spcPts val="575"/>
              </a:spcBef>
              <a:buFont typeface="Wingdings" pitchFamily="2" charset="2"/>
              <a:buNone/>
            </a:pPr>
            <a:r>
              <a:rPr lang="en-US" altLang="en-US" sz="1600" b="1">
                <a:latin typeface="Times New Roman" panose="02020603050405020304" pitchFamily="18" charset="0"/>
                <a:ea typeface="ＭＳ Ｐゴシック" panose="020B0600070205080204" pitchFamily="34" charset="-128"/>
              </a:rPr>
              <a:t>		16</a:t>
            </a:r>
            <a:r>
              <a:rPr lang="en-US" altLang="en-US" sz="1600" b="1" i="1">
                <a:latin typeface="Times New Roman" panose="02020603050405020304" pitchFamily="18" charset="0"/>
                <a:ea typeface="ＭＳ Ｐゴシック" panose="020B0600070205080204" pitchFamily="34" charset="-128"/>
              </a:rPr>
              <a:t> </a:t>
            </a:r>
            <a:r>
              <a:rPr lang="en-US" altLang="en-US" sz="1600" b="1">
                <a:latin typeface="Times New Roman" panose="02020603050405020304" pitchFamily="18" charset="0"/>
                <a:ea typeface="ＭＳ Ｐゴシック" panose="020B0600070205080204" pitchFamily="34" charset="-128"/>
              </a:rPr>
              <a:t>April	  </a:t>
            </a:r>
            <a:r>
              <a:rPr lang="en-US" altLang="en-US" sz="1600" b="1" i="1">
                <a:latin typeface="Times New Roman" panose="02020603050405020304" pitchFamily="18" charset="0"/>
                <a:ea typeface="ＭＳ Ｐゴシック" panose="020B0600070205080204" pitchFamily="34" charset="-128"/>
              </a:rPr>
              <a:t>Introduction to Camera and Lighting</a:t>
            </a:r>
            <a:endParaRPr lang="en-US" altLang="en-US" sz="1600" b="1">
              <a:latin typeface="Times New Roman" panose="02020603050405020304" pitchFamily="18" charset="0"/>
              <a:ea typeface="ＭＳ Ｐゴシック" panose="020B0600070205080204" pitchFamily="34" charset="-128"/>
            </a:endParaRPr>
          </a:p>
          <a:p>
            <a:pPr marL="265113" indent="-265113" eaLnBrk="1" hangingPunct="1">
              <a:lnSpc>
                <a:spcPct val="80000"/>
              </a:lnSpc>
              <a:spcBef>
                <a:spcPts val="575"/>
              </a:spcBef>
              <a:buFont typeface="Wingdings" pitchFamily="2" charset="2"/>
              <a:buNone/>
            </a:pPr>
            <a:r>
              <a:rPr lang="en-US" altLang="en-US" sz="1600" b="1">
                <a:latin typeface="Times New Roman" panose="02020603050405020304" pitchFamily="18" charset="0"/>
                <a:ea typeface="ＭＳ Ｐゴシック" panose="020B0600070205080204" pitchFamily="34" charset="-128"/>
              </a:rPr>
              <a:t>			  Read Roberts-Breslin Chapter 6</a:t>
            </a:r>
          </a:p>
          <a:p>
            <a:pPr marL="265113" indent="-265113" eaLnBrk="1" hangingPunct="1">
              <a:lnSpc>
                <a:spcPct val="80000"/>
              </a:lnSpc>
              <a:spcBef>
                <a:spcPts val="575"/>
              </a:spcBef>
              <a:buFont typeface="Wingdings" pitchFamily="2" charset="2"/>
              <a:buNone/>
            </a:pPr>
            <a:r>
              <a:rPr lang="en-US" altLang="en-US" sz="1600" b="1">
                <a:latin typeface="Times New Roman" panose="02020603050405020304" pitchFamily="18" charset="0"/>
                <a:ea typeface="ＭＳ Ｐゴシック" panose="020B0600070205080204" pitchFamily="34" charset="-128"/>
              </a:rPr>
              <a:t>			  Read Carlson 4-5  (Quiz)</a:t>
            </a:r>
          </a:p>
          <a:p>
            <a:pPr marL="265113" indent="-265113" eaLnBrk="1" hangingPunct="1">
              <a:lnSpc>
                <a:spcPct val="80000"/>
              </a:lnSpc>
              <a:spcBef>
                <a:spcPts val="575"/>
              </a:spcBef>
              <a:buFont typeface="Wingdings" pitchFamily="2" charset="2"/>
              <a:buNone/>
            </a:pPr>
            <a:r>
              <a:rPr lang="en-US" altLang="en-US" sz="1600" b="1">
                <a:latin typeface="Times New Roman" panose="02020603050405020304" pitchFamily="18" charset="0"/>
                <a:ea typeface="ＭＳ Ｐゴシック" panose="020B0600070205080204" pitchFamily="34" charset="-128"/>
              </a:rPr>
              <a:t>			  In Class: Hands on Camera Exercises in 	</a:t>
            </a:r>
          </a:p>
          <a:p>
            <a:pPr marL="265113" indent="-265113" eaLnBrk="1" hangingPunct="1">
              <a:lnSpc>
                <a:spcPct val="80000"/>
              </a:lnSpc>
              <a:spcBef>
                <a:spcPts val="575"/>
              </a:spcBef>
              <a:buFont typeface="Wingdings" pitchFamily="2" charset="2"/>
              <a:buNone/>
            </a:pPr>
            <a:r>
              <a:rPr lang="en-US" altLang="en-US" sz="1600" b="1">
                <a:latin typeface="Times New Roman" panose="02020603050405020304" pitchFamily="18" charset="0"/>
                <a:ea typeface="ＭＳ Ｐゴシック" panose="020B0600070205080204" pitchFamily="34" charset="-128"/>
              </a:rPr>
              <a:t>                                      Lighting, Composition, and Camera Movement</a:t>
            </a:r>
            <a:endParaRPr lang="en-US" altLang="en-US" b="1">
              <a:latin typeface="Times New Roman" panose="02020603050405020304" pitchFamily="18" charset="0"/>
              <a:ea typeface="ＭＳ Ｐゴシック" panose="020B0600070205080204" pitchFamily="34" charset="-128"/>
            </a:endParaRPr>
          </a:p>
          <a:p>
            <a:pPr marL="265113" indent="-265113" eaLnBrk="1" hangingPunct="1">
              <a:lnSpc>
                <a:spcPct val="80000"/>
              </a:lnSpc>
              <a:spcBef>
                <a:spcPts val="575"/>
              </a:spcBef>
              <a:buFont typeface="Wingdings 2" pitchFamily="2" charset="2"/>
              <a:buChar char=""/>
            </a:pPr>
            <a:endParaRPr lang="en-US" altLang="en-US">
              <a:ea typeface="ＭＳ Ｐゴシック" panose="020B060007020508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C0A018FF-CAFB-11B0-6A77-EDDD9A18B348}"/>
              </a:ext>
            </a:extLst>
          </p:cNvPr>
          <p:cNvSpPr>
            <a:spLocks noGrp="1"/>
          </p:cNvSpPr>
          <p:nvPr>
            <p:ph type="title"/>
          </p:nvPr>
        </p:nvSpPr>
        <p:spPr/>
        <p:txBody>
          <a:bodyPr/>
          <a:lstStyle/>
          <a:p>
            <a:pPr eaLnBrk="1" hangingPunct="1"/>
            <a:r>
              <a:rPr lang="en-US" altLang="en-US" sz="2400" i="1">
                <a:solidFill>
                  <a:srgbClr val="AA5454"/>
                </a:solidFill>
                <a:ea typeface="ＭＳ Ｐゴシック" panose="020B0600070205080204" pitchFamily="34" charset="-128"/>
              </a:rPr>
              <a:t>Doc Film Production Schedule continued</a:t>
            </a:r>
            <a:endParaRPr lang="en-US" altLang="en-US">
              <a:solidFill>
                <a:srgbClr val="AA5454"/>
              </a:solidFill>
              <a:ea typeface="ＭＳ Ｐゴシック" panose="020B0600070205080204" pitchFamily="34" charset="-128"/>
            </a:endParaRPr>
          </a:p>
        </p:txBody>
      </p:sp>
      <p:sp>
        <p:nvSpPr>
          <p:cNvPr id="33794" name="Rectangle 3">
            <a:extLst>
              <a:ext uri="{FF2B5EF4-FFF2-40B4-BE49-F238E27FC236}">
                <a16:creationId xmlns:a16="http://schemas.microsoft.com/office/drawing/2014/main" id="{AD8F7D6A-790D-A5FC-D3F5-E0091C6B4338}"/>
              </a:ext>
            </a:extLst>
          </p:cNvPr>
          <p:cNvSpPr>
            <a:spLocks noGrp="1"/>
          </p:cNvSpPr>
          <p:nvPr>
            <p:ph sz="quarter" idx="1"/>
          </p:nvPr>
        </p:nvSpPr>
        <p:spPr/>
        <p:txBody>
          <a:bodyPr/>
          <a:lstStyle/>
          <a:p>
            <a:pPr marL="265113" indent="-265113" eaLnBrk="1" hangingPunct="1">
              <a:lnSpc>
                <a:spcPct val="80000"/>
              </a:lnSpc>
              <a:spcBef>
                <a:spcPts val="575"/>
              </a:spcBef>
            </a:pPr>
            <a:r>
              <a:rPr lang="en-US" altLang="en-US" sz="1500" b="1">
                <a:latin typeface="Times New Roman" panose="02020603050405020304" pitchFamily="18" charset="0"/>
                <a:ea typeface="ＭＳ Ｐゴシック" panose="020B0600070205080204" pitchFamily="34" charset="-128"/>
              </a:rPr>
              <a:t>23 April 	</a:t>
            </a:r>
            <a:r>
              <a:rPr lang="en-US" altLang="en-US" sz="1500" b="1" i="1">
                <a:latin typeface="Times New Roman" panose="02020603050405020304" pitchFamily="18" charset="0"/>
                <a:ea typeface="ＭＳ Ｐゴシック" panose="020B0600070205080204" pitchFamily="34" charset="-128"/>
              </a:rPr>
              <a:t>Shooting your Video 1</a:t>
            </a:r>
            <a:r>
              <a:rPr lang="en-US" altLang="en-US" sz="1500" b="1">
                <a:latin typeface="Times New Roman" panose="02020603050405020304" pitchFamily="18" charset="0"/>
                <a:ea typeface="ＭＳ Ｐゴシック" panose="020B0600070205080204" pitchFamily="34" charset="-128"/>
              </a:rPr>
              <a:t> </a:t>
            </a:r>
          </a:p>
          <a:p>
            <a:pPr marL="265113" indent="-265113" eaLnBrk="1" hangingPunct="1">
              <a:lnSpc>
                <a:spcPct val="80000"/>
              </a:lnSpc>
              <a:spcBef>
                <a:spcPts val="575"/>
              </a:spcBef>
              <a:buFont typeface="Wingdings" pitchFamily="2" charset="2"/>
              <a:buNone/>
            </a:pPr>
            <a:r>
              <a:rPr lang="en-US" altLang="en-US" sz="1500" b="1">
                <a:latin typeface="Times New Roman" panose="02020603050405020304" pitchFamily="18" charset="0"/>
                <a:ea typeface="ＭＳ Ｐゴシック" panose="020B0600070205080204" pitchFamily="34" charset="-128"/>
              </a:rPr>
              <a:t>	                	Work in Crews On Site</a:t>
            </a:r>
          </a:p>
          <a:p>
            <a:pPr marL="265113" indent="-265113" eaLnBrk="1" hangingPunct="1">
              <a:lnSpc>
                <a:spcPct val="80000"/>
              </a:lnSpc>
              <a:spcBef>
                <a:spcPts val="575"/>
              </a:spcBef>
            </a:pPr>
            <a:r>
              <a:rPr lang="en-US" altLang="en-US" sz="1500" b="1">
                <a:latin typeface="Times New Roman" panose="02020603050405020304" pitchFamily="18" charset="0"/>
                <a:ea typeface="ＭＳ Ｐゴシック" panose="020B0600070205080204" pitchFamily="34" charset="-128"/>
              </a:rPr>
              <a:t>30 April	</a:t>
            </a:r>
            <a:r>
              <a:rPr lang="en-US" altLang="en-US" sz="1500" b="1" i="1">
                <a:latin typeface="Times New Roman" panose="02020603050405020304" pitchFamily="18" charset="0"/>
                <a:ea typeface="ＭＳ Ｐゴシック" panose="020B0600070205080204" pitchFamily="34" charset="-128"/>
              </a:rPr>
              <a:t>Shooting your Video 2</a:t>
            </a:r>
            <a:endParaRPr lang="en-US" altLang="en-US" sz="1500" b="1">
              <a:latin typeface="Times New Roman" panose="02020603050405020304" pitchFamily="18" charset="0"/>
              <a:ea typeface="ＭＳ Ｐゴシック" panose="020B0600070205080204" pitchFamily="34" charset="-128"/>
            </a:endParaRPr>
          </a:p>
          <a:p>
            <a:pPr marL="265113" indent="-265113" eaLnBrk="1" hangingPunct="1">
              <a:lnSpc>
                <a:spcPct val="80000"/>
              </a:lnSpc>
              <a:spcBef>
                <a:spcPts val="575"/>
              </a:spcBef>
              <a:buFont typeface="Wingdings" pitchFamily="2" charset="2"/>
              <a:buNone/>
            </a:pPr>
            <a:r>
              <a:rPr lang="en-US" altLang="en-US" sz="1500" b="1">
                <a:latin typeface="Times New Roman" panose="02020603050405020304" pitchFamily="18" charset="0"/>
                <a:ea typeface="ＭＳ Ｐゴシック" panose="020B0600070205080204" pitchFamily="34" charset="-128"/>
              </a:rPr>
              <a:t>	                 	Midterm Vocabulary Test  </a:t>
            </a:r>
          </a:p>
          <a:p>
            <a:pPr marL="265113" indent="-265113" eaLnBrk="1" hangingPunct="1">
              <a:lnSpc>
                <a:spcPct val="80000"/>
              </a:lnSpc>
              <a:spcBef>
                <a:spcPts val="575"/>
              </a:spcBef>
            </a:pPr>
            <a:r>
              <a:rPr lang="en-US" altLang="en-US" sz="1500" b="1">
                <a:latin typeface="Times New Roman" panose="02020603050405020304" pitchFamily="18" charset="0"/>
                <a:ea typeface="ＭＳ Ｐゴシック" panose="020B0600070205080204" pitchFamily="34" charset="-128"/>
              </a:rPr>
              <a:t>07 May   	</a:t>
            </a:r>
            <a:r>
              <a:rPr lang="en-US" altLang="en-US" sz="1500" b="1" i="1">
                <a:latin typeface="Times New Roman" panose="02020603050405020304" pitchFamily="18" charset="0"/>
                <a:ea typeface="ＭＳ Ｐゴシック" panose="020B0600070205080204" pitchFamily="34" charset="-128"/>
              </a:rPr>
              <a:t>Editing Week 1 (lab)</a:t>
            </a:r>
            <a:endParaRPr lang="en-US" altLang="en-US" sz="1500" b="1">
              <a:latin typeface="Times New Roman" panose="02020603050405020304" pitchFamily="18" charset="0"/>
              <a:ea typeface="ＭＳ Ｐゴシック" panose="020B0600070205080204" pitchFamily="34" charset="-128"/>
            </a:endParaRPr>
          </a:p>
          <a:p>
            <a:pPr marL="265113" indent="-265113" eaLnBrk="1" hangingPunct="1">
              <a:lnSpc>
                <a:spcPct val="80000"/>
              </a:lnSpc>
              <a:spcBef>
                <a:spcPts val="575"/>
              </a:spcBef>
              <a:buFont typeface="Wingdings" pitchFamily="2" charset="2"/>
              <a:buNone/>
            </a:pPr>
            <a:r>
              <a:rPr lang="en-US" altLang="en-US" sz="1500" b="1">
                <a:latin typeface="Times New Roman" panose="02020603050405020304" pitchFamily="18" charset="0"/>
                <a:ea typeface="ＭＳ Ｐゴシック" panose="020B0600070205080204" pitchFamily="34" charset="-128"/>
              </a:rPr>
              <a:t>			Read Carlson Chapters 6-13 (Quiz)</a:t>
            </a:r>
          </a:p>
          <a:p>
            <a:pPr marL="265113" indent="-265113" eaLnBrk="1" hangingPunct="1">
              <a:lnSpc>
                <a:spcPct val="80000"/>
              </a:lnSpc>
              <a:spcBef>
                <a:spcPts val="575"/>
              </a:spcBef>
              <a:buFont typeface="Wingdings" pitchFamily="2" charset="2"/>
              <a:buNone/>
            </a:pPr>
            <a:r>
              <a:rPr lang="en-US" altLang="en-US" sz="1500" b="1">
                <a:latin typeface="Times New Roman" panose="02020603050405020304" pitchFamily="18" charset="0"/>
                <a:ea typeface="ＭＳ Ｐゴシック" panose="020B0600070205080204" pitchFamily="34" charset="-128"/>
              </a:rPr>
              <a:t>			Editing Exercises in Class: Match Cut, Jump Cut, Reaction Shot, Cutaway, Cut  `   		on Action, etc.</a:t>
            </a:r>
          </a:p>
          <a:p>
            <a:pPr marL="265113" indent="-265113" eaLnBrk="1" hangingPunct="1">
              <a:lnSpc>
                <a:spcPct val="80000"/>
              </a:lnSpc>
              <a:spcBef>
                <a:spcPts val="575"/>
              </a:spcBef>
              <a:buFont typeface="Wingdings 2" pitchFamily="2" charset="2"/>
              <a:buChar char=""/>
            </a:pPr>
            <a:r>
              <a:rPr lang="en-US" altLang="en-US" sz="1500" b="1">
                <a:latin typeface="Times New Roman" panose="02020603050405020304" pitchFamily="18" charset="0"/>
                <a:ea typeface="ＭＳ Ｐゴシック" panose="020B0600070205080204" pitchFamily="34" charset="-128"/>
              </a:rPr>
              <a:t>14  May  	</a:t>
            </a:r>
            <a:r>
              <a:rPr lang="en-US" altLang="en-US" sz="1500" b="1" i="1">
                <a:latin typeface="Times New Roman" panose="02020603050405020304" pitchFamily="18" charset="0"/>
                <a:ea typeface="ＭＳ Ｐゴシック" panose="020B0600070205080204" pitchFamily="34" charset="-128"/>
              </a:rPr>
              <a:t>Editing Week 2 (lab)</a:t>
            </a:r>
            <a:endParaRPr lang="en-US" altLang="en-US" sz="1500" b="1">
              <a:latin typeface="Times New Roman" panose="02020603050405020304" pitchFamily="18" charset="0"/>
              <a:ea typeface="ＭＳ Ｐゴシック" panose="020B0600070205080204" pitchFamily="34" charset="-128"/>
            </a:endParaRPr>
          </a:p>
          <a:p>
            <a:pPr marL="265113" indent="-265113" eaLnBrk="1" hangingPunct="1">
              <a:lnSpc>
                <a:spcPct val="80000"/>
              </a:lnSpc>
              <a:spcBef>
                <a:spcPts val="575"/>
              </a:spcBef>
              <a:buFont typeface="Wingdings" pitchFamily="2" charset="2"/>
              <a:buNone/>
            </a:pPr>
            <a:r>
              <a:rPr lang="en-US" altLang="en-US" sz="1500" b="1">
                <a:latin typeface="Times New Roman" panose="02020603050405020304" pitchFamily="18" charset="0"/>
                <a:ea typeface="ＭＳ Ｐゴシック" panose="020B0600070205080204" pitchFamily="34" charset="-128"/>
              </a:rPr>
              <a:t>	                  	2-minute Self-Portrait due</a:t>
            </a:r>
          </a:p>
          <a:p>
            <a:pPr marL="265113" indent="-265113" eaLnBrk="1" hangingPunct="1">
              <a:lnSpc>
                <a:spcPct val="80000"/>
              </a:lnSpc>
              <a:spcBef>
                <a:spcPts val="575"/>
              </a:spcBef>
              <a:buFont typeface="Wingdings" pitchFamily="2" charset="2"/>
              <a:buNone/>
            </a:pPr>
            <a:r>
              <a:rPr lang="en-US" altLang="en-US" sz="1500" b="1">
                <a:latin typeface="Times New Roman" panose="02020603050405020304" pitchFamily="18" charset="0"/>
                <a:ea typeface="ＭＳ Ｐゴシック" panose="020B0600070205080204" pitchFamily="34" charset="-128"/>
              </a:rPr>
              <a:t>				Editing Exercises in Class: Transitions &amp; Effects 			                  -- 			Fade, Dissolve, Wipe, Sound Bridge, Iris, etc.</a:t>
            </a:r>
          </a:p>
          <a:p>
            <a:pPr marL="265113" indent="-265113" eaLnBrk="1" hangingPunct="1">
              <a:lnSpc>
                <a:spcPct val="80000"/>
              </a:lnSpc>
              <a:spcBef>
                <a:spcPts val="575"/>
              </a:spcBef>
            </a:pPr>
            <a:r>
              <a:rPr lang="en-US" altLang="en-US" sz="1500" b="1">
                <a:latin typeface="Times New Roman" panose="02020603050405020304" pitchFamily="18" charset="0"/>
                <a:ea typeface="ＭＳ Ｐゴシック" panose="020B0600070205080204" pitchFamily="34" charset="-128"/>
              </a:rPr>
              <a:t>21 May  	</a:t>
            </a:r>
            <a:r>
              <a:rPr lang="en-US" altLang="en-US" sz="1500" b="1" i="1">
                <a:latin typeface="Times New Roman" panose="02020603050405020304" pitchFamily="18" charset="0"/>
                <a:ea typeface="ＭＳ Ｐゴシック" panose="020B0600070205080204" pitchFamily="34" charset="-128"/>
              </a:rPr>
              <a:t>Editing Week 3 (lab)</a:t>
            </a:r>
            <a:endParaRPr lang="en-US" altLang="en-US" sz="1500" b="1">
              <a:latin typeface="Times New Roman" panose="02020603050405020304" pitchFamily="18" charset="0"/>
              <a:ea typeface="ＭＳ Ｐゴシック" panose="020B0600070205080204" pitchFamily="34" charset="-128"/>
            </a:endParaRPr>
          </a:p>
          <a:p>
            <a:pPr marL="265113" indent="-265113" eaLnBrk="1" hangingPunct="1">
              <a:lnSpc>
                <a:spcPct val="80000"/>
              </a:lnSpc>
              <a:spcBef>
                <a:spcPts val="575"/>
              </a:spcBef>
            </a:pPr>
            <a:r>
              <a:rPr lang="en-US" altLang="en-US" sz="1500" b="1">
                <a:latin typeface="Times New Roman" panose="02020603050405020304" pitchFamily="18" charset="0"/>
                <a:ea typeface="ＭＳ Ｐゴシック" panose="020B0600070205080204" pitchFamily="34" charset="-128"/>
              </a:rPr>
              <a:t>28 May  	</a:t>
            </a:r>
            <a:r>
              <a:rPr lang="en-US" altLang="en-US" sz="1500" b="1" i="1">
                <a:latin typeface="Times New Roman" panose="02020603050405020304" pitchFamily="18" charset="0"/>
                <a:ea typeface="ＭＳ Ｐゴシック" panose="020B0600070205080204" pitchFamily="34" charset="-128"/>
              </a:rPr>
              <a:t>Screening of Rough Cuts</a:t>
            </a:r>
            <a:endParaRPr lang="en-US" altLang="en-US" sz="1500" b="1">
              <a:latin typeface="Times New Roman" panose="02020603050405020304" pitchFamily="18" charset="0"/>
              <a:ea typeface="ＭＳ Ｐゴシック" panose="020B0600070205080204" pitchFamily="34" charset="-128"/>
            </a:endParaRPr>
          </a:p>
          <a:p>
            <a:pPr marL="265113" indent="-265113" eaLnBrk="1" hangingPunct="1">
              <a:lnSpc>
                <a:spcPct val="80000"/>
              </a:lnSpc>
              <a:spcBef>
                <a:spcPts val="575"/>
              </a:spcBef>
              <a:buFont typeface="Wingdings" pitchFamily="2" charset="2"/>
              <a:buNone/>
            </a:pPr>
            <a:r>
              <a:rPr lang="en-US" altLang="en-US" sz="1500" b="1">
                <a:latin typeface="Times New Roman" panose="02020603050405020304" pitchFamily="18" charset="0"/>
                <a:ea typeface="ＭＳ Ｐゴシック" panose="020B0600070205080204" pitchFamily="34" charset="-128"/>
              </a:rPr>
              <a:t>	                  	Group film due</a:t>
            </a:r>
          </a:p>
          <a:p>
            <a:pPr marL="265113" indent="-265113" eaLnBrk="1" hangingPunct="1">
              <a:lnSpc>
                <a:spcPct val="80000"/>
              </a:lnSpc>
              <a:spcBef>
                <a:spcPts val="575"/>
              </a:spcBef>
            </a:pPr>
            <a:r>
              <a:rPr lang="en-US" altLang="en-US" sz="1500" b="1">
                <a:latin typeface="Times New Roman" panose="02020603050405020304" pitchFamily="18" charset="0"/>
                <a:ea typeface="ＭＳ Ｐゴシック" panose="020B0600070205080204" pitchFamily="34" charset="-128"/>
              </a:rPr>
              <a:t>June 01-15	</a:t>
            </a:r>
            <a:r>
              <a:rPr lang="en-US" altLang="en-US" sz="1500" b="1" i="1">
                <a:latin typeface="Times New Roman" panose="02020603050405020304" pitchFamily="18" charset="0"/>
                <a:ea typeface="ＭＳ Ｐゴシック" panose="020B0600070205080204" pitchFamily="34" charset="-128"/>
              </a:rPr>
              <a:t>Open Lab for Finishing Fine Cut and </a:t>
            </a:r>
          </a:p>
          <a:p>
            <a:pPr marL="265113" indent="-265113" eaLnBrk="1" hangingPunct="1">
              <a:lnSpc>
                <a:spcPct val="80000"/>
              </a:lnSpc>
              <a:spcBef>
                <a:spcPts val="575"/>
              </a:spcBef>
              <a:buFont typeface="Wingdings" pitchFamily="2" charset="2"/>
              <a:buNone/>
            </a:pPr>
            <a:r>
              <a:rPr lang="en-US" altLang="en-US" sz="1500" b="1" i="1">
                <a:latin typeface="Times New Roman" panose="02020603050405020304" pitchFamily="18" charset="0"/>
                <a:ea typeface="ＭＳ Ｐゴシック" panose="020B0600070205080204" pitchFamily="34" charset="-128"/>
              </a:rPr>
              <a:t>			`````  DVD Production</a:t>
            </a:r>
            <a:endParaRPr lang="en-US" altLang="en-US" sz="3000">
              <a:latin typeface="Times New Roman" panose="02020603050405020304" pitchFamily="18" charset="0"/>
              <a:ea typeface="ＭＳ Ｐゴシック" panose="020B0600070205080204" pitchFamily="34" charset="-128"/>
            </a:endParaRPr>
          </a:p>
          <a:p>
            <a:pPr marL="265113" indent="-265113" eaLnBrk="1" hangingPunct="1">
              <a:lnSpc>
                <a:spcPct val="80000"/>
              </a:lnSpc>
              <a:spcBef>
                <a:spcPts val="575"/>
              </a:spcBef>
            </a:pPr>
            <a:endParaRPr lang="en-US" altLang="en-US" sz="3000">
              <a:ea typeface="ＭＳ Ｐゴシック"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AmbVangOthers">
            <a:extLst>
              <a:ext uri="{FF2B5EF4-FFF2-40B4-BE49-F238E27FC236}">
                <a16:creationId xmlns:a16="http://schemas.microsoft.com/office/drawing/2014/main" id="{26269A63-B4D0-D841-F254-41A037E14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71600"/>
            <a:ext cx="48768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2">
            <a:extLst>
              <a:ext uri="{FF2B5EF4-FFF2-40B4-BE49-F238E27FC236}">
                <a16:creationId xmlns:a16="http://schemas.microsoft.com/office/drawing/2014/main" id="{70A93268-2910-7847-BE20-C4961665E4E5}"/>
              </a:ext>
            </a:extLst>
          </p:cNvPr>
          <p:cNvSpPr>
            <a:spLocks noGrp="1"/>
          </p:cNvSpPr>
          <p:nvPr>
            <p:ph type="title"/>
          </p:nvPr>
        </p:nvSpPr>
        <p:spPr>
          <a:xfrm>
            <a:off x="685800" y="0"/>
            <a:ext cx="7315200" cy="1447800"/>
          </a:xfrm>
        </p:spPr>
        <p:txBody>
          <a:bodyPr rtlCol="0">
            <a:normAutofit fontScale="90000"/>
          </a:bodyPr>
          <a:lstStyle/>
          <a:p>
            <a:pPr eaLnBrk="1" fontAlgn="auto" hangingPunct="1">
              <a:spcAft>
                <a:spcPts val="0"/>
              </a:spcAft>
              <a:defRPr/>
            </a:pPr>
            <a:r>
              <a:rPr lang="en-US" sz="3200" i="1" dirty="0">
                <a:ea typeface="+mj-ea"/>
                <a:cs typeface="+mj-cs"/>
              </a:rPr>
              <a:t>U.S. Ambassador Michael </a:t>
            </a:r>
            <a:r>
              <a:rPr lang="en-US" sz="3200" i="1" dirty="0" err="1">
                <a:ea typeface="+mj-ea"/>
                <a:cs typeface="+mj-cs"/>
              </a:rPr>
              <a:t>Michalak</a:t>
            </a:r>
            <a:r>
              <a:rPr lang="en-US" sz="3200" i="1" dirty="0">
                <a:ea typeface="+mj-ea"/>
                <a:cs typeface="+mj-cs"/>
              </a:rPr>
              <a:t>, HANU President </a:t>
            </a:r>
            <a:r>
              <a:rPr lang="en-US" sz="3200" i="1" dirty="0" err="1">
                <a:ea typeface="+mj-ea"/>
                <a:cs typeface="+mj-cs"/>
              </a:rPr>
              <a:t>Vang</a:t>
            </a:r>
            <a:r>
              <a:rPr lang="en-US" sz="3200" i="1" dirty="0">
                <a:ea typeface="+mj-ea"/>
                <a:cs typeface="+mj-cs"/>
              </a:rPr>
              <a:t> and staff attend special Media Lab screening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AmbCWfinal">
            <a:extLst>
              <a:ext uri="{FF2B5EF4-FFF2-40B4-BE49-F238E27FC236}">
                <a16:creationId xmlns:a16="http://schemas.microsoft.com/office/drawing/2014/main" id="{FDA202DB-67A0-E9EC-421B-F5697FE87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5719763"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itle 2">
            <a:extLst>
              <a:ext uri="{FF2B5EF4-FFF2-40B4-BE49-F238E27FC236}">
                <a16:creationId xmlns:a16="http://schemas.microsoft.com/office/drawing/2014/main" id="{67BCDC6A-44E3-A3F7-2920-6EC0D0D57C5B}"/>
              </a:ext>
            </a:extLst>
          </p:cNvPr>
          <p:cNvSpPr>
            <a:spLocks noGrp="1"/>
          </p:cNvSpPr>
          <p:nvPr>
            <p:ph type="title"/>
          </p:nvPr>
        </p:nvSpPr>
        <p:spPr/>
        <p:txBody>
          <a:bodyPr/>
          <a:lstStyle/>
          <a:p>
            <a:pPr eaLnBrk="1" hangingPunct="1"/>
            <a:r>
              <a:rPr lang="en-US" altLang="en-US" sz="2800" i="1">
                <a:ea typeface="ＭＳ Ｐゴシック" panose="020B0600070205080204" pitchFamily="34" charset="-128"/>
              </a:rPr>
              <a:t>May 2008 – U.S. Ambassador Michael Michalak</a:t>
            </a:r>
            <a:br>
              <a:rPr lang="en-US" altLang="en-US" sz="2800" i="1">
                <a:ea typeface="ＭＳ Ｐゴシック" panose="020B0600070205080204" pitchFamily="34" charset="-128"/>
              </a:rPr>
            </a:br>
            <a:r>
              <a:rPr lang="en-US" altLang="en-US" sz="2800" i="1">
                <a:ea typeface="ＭＳ Ｐゴシック" panose="020B0600070205080204" pitchFamily="34" charset="-128"/>
              </a:rPr>
              <a:t>being briefed on the Media Lab Project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RRFPPhoto.jpg">
            <a:extLst>
              <a:ext uri="{FF2B5EF4-FFF2-40B4-BE49-F238E27FC236}">
                <a16:creationId xmlns:a16="http://schemas.microsoft.com/office/drawing/2014/main" id="{BE77A619-EF7E-0538-E37E-4089C12F1B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itle 4">
            <a:extLst>
              <a:ext uri="{FF2B5EF4-FFF2-40B4-BE49-F238E27FC236}">
                <a16:creationId xmlns:a16="http://schemas.microsoft.com/office/drawing/2014/main" id="{C1AFF7FF-A838-2223-4D48-E4756F6A67CF}"/>
              </a:ext>
            </a:extLst>
          </p:cNvPr>
          <p:cNvSpPr>
            <a:spLocks noGrp="1"/>
          </p:cNvSpPr>
          <p:nvPr>
            <p:ph type="title"/>
          </p:nvPr>
        </p:nvSpPr>
        <p:spPr/>
        <p:txBody>
          <a:bodyPr/>
          <a:lstStyle/>
          <a:p>
            <a:pPr eaLnBrk="1" hangingPunct="1"/>
            <a:r>
              <a:rPr lang="en-US" altLang="en-US">
                <a:ea typeface="ＭＳ Ｐゴシック" panose="020B0600070205080204" pitchFamily="34" charset="-128"/>
              </a:rPr>
              <a:t>Red River Film Project 2010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1" name="Object 2">
            <a:extLst>
              <a:ext uri="{FF2B5EF4-FFF2-40B4-BE49-F238E27FC236}">
                <a16:creationId xmlns:a16="http://schemas.microsoft.com/office/drawing/2014/main" id="{E60A885E-E35F-7769-DC47-5954C4D3FBE4}"/>
              </a:ext>
            </a:extLst>
          </p:cNvPr>
          <p:cNvGraphicFramePr>
            <a:graphicFrameLocks noChangeAspect="1"/>
          </p:cNvGraphicFramePr>
          <p:nvPr/>
        </p:nvGraphicFramePr>
        <p:xfrm>
          <a:off x="609600" y="228600"/>
          <a:ext cx="7848600" cy="5959475"/>
        </p:xfrm>
        <a:graphic>
          <a:graphicData uri="http://schemas.openxmlformats.org/presentationml/2006/ole">
            <mc:AlternateContent xmlns:mc="http://schemas.openxmlformats.org/markup-compatibility/2006">
              <mc:Choice xmlns:v="urn:schemas-microsoft-com:vml" Requires="v">
                <p:oleObj name="Document" r:id="rId2" imgW="5486400" imgH="4165600" progId="Word.Document.12">
                  <p:link updateAutomatic="1"/>
                </p:oleObj>
              </mc:Choice>
              <mc:Fallback>
                <p:oleObj name="Document" r:id="rId2" imgW="5486400" imgH="4165600" progId="Word.Document.12">
                  <p:link updateAutomatic="1"/>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7848600" cy="595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descr="RedRiver FPTitle.jpg">
            <a:extLst>
              <a:ext uri="{FF2B5EF4-FFF2-40B4-BE49-F238E27FC236}">
                <a16:creationId xmlns:a16="http://schemas.microsoft.com/office/drawing/2014/main" id="{305FDDEC-9265-9C3C-E92D-13721B3BAB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800" y="381000"/>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A15F0F5C-431A-F7C7-4700-6380E06C387B}"/>
              </a:ext>
            </a:extLst>
          </p:cNvPr>
          <p:cNvSpPr>
            <a:spLocks noGrp="1"/>
          </p:cNvSpPr>
          <p:nvPr>
            <p:ph type="title"/>
          </p:nvPr>
        </p:nvSpPr>
        <p:spPr/>
        <p:txBody>
          <a:bodyPr/>
          <a:lstStyle/>
          <a:p>
            <a:pPr eaLnBrk="1" hangingPunct="1"/>
            <a:r>
              <a:rPr lang="en-US" altLang="en-US" sz="3600" i="1">
                <a:ea typeface="ＭＳ Ｐゴシック" panose="020B0600070205080204" pitchFamily="34" charset="-128"/>
              </a:rPr>
              <a:t>Hanoi University</a:t>
            </a:r>
          </a:p>
        </p:txBody>
      </p:sp>
      <p:pic>
        <p:nvPicPr>
          <p:cNvPr id="16386" name="Content Placeholder 3" descr="HANU.pdf">
            <a:extLst>
              <a:ext uri="{FF2B5EF4-FFF2-40B4-BE49-F238E27FC236}">
                <a16:creationId xmlns:a16="http://schemas.microsoft.com/office/drawing/2014/main" id="{63ED0A1B-7618-C026-AE31-B1C62322D6F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l="-60818" r="-60818"/>
          <a:stretch>
            <a:fillRect/>
          </a:stretch>
        </p:blip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288D648F-47A8-EAB2-1729-5EE59AF12F71}"/>
              </a:ext>
            </a:extLst>
          </p:cNvPr>
          <p:cNvSpPr>
            <a:spLocks noGrp="1"/>
          </p:cNvSpPr>
          <p:nvPr>
            <p:ph type="title"/>
          </p:nvPr>
        </p:nvSpPr>
        <p:spPr/>
        <p:txBody>
          <a:bodyPr/>
          <a:lstStyle/>
          <a:p>
            <a:pPr eaLnBrk="1" hangingPunct="1"/>
            <a:r>
              <a:rPr lang="en-US" altLang="en-US" b="1" i="1">
                <a:ea typeface="ＭＳ Ｐゴシック" panose="020B0600070205080204" pitchFamily="34" charset="-128"/>
              </a:rPr>
              <a:t>Long Bien Story</a:t>
            </a:r>
          </a:p>
        </p:txBody>
      </p:sp>
      <p:pic>
        <p:nvPicPr>
          <p:cNvPr id="43011" name="LongBienStoryDVD.mov" descr="/Users/carolwilder/Desktop/RedRiverFilmProject/Red River Film Project 2010 to burn to DVD/LongBienStoryDVD.mov">
            <a:hlinkClick r:id="" action="ppaction://media"/>
            <a:extLst>
              <a:ext uri="{FF2B5EF4-FFF2-40B4-BE49-F238E27FC236}">
                <a16:creationId xmlns:a16="http://schemas.microsoft.com/office/drawing/2014/main" id="{D960BC4D-CB5F-D077-0004-CC2B839204FB}"/>
              </a:ext>
            </a:extLst>
          </p:cNvPr>
          <p:cNvPicPr>
            <a:picLocks noChangeAspect="1" noChangeArrowheads="1"/>
          </p:cNvPicPr>
          <p:nvPr>
            <p:ph sz="quarter"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1455738" y="1524000"/>
            <a:ext cx="5978525" cy="44958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0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3011"/>
                                        </p:tgtEl>
                                      </p:cBhvr>
                                    </p:cmd>
                                  </p:childTnLst>
                                </p:cTn>
                              </p:par>
                            </p:childTnLst>
                          </p:cTn>
                        </p:par>
                      </p:childTnLst>
                    </p:cTn>
                  </p:par>
                </p:childTnLst>
              </p:cTn>
              <p:nextCondLst>
                <p:cond evt="onClick" delay="0">
                  <p:tgtEl>
                    <p:spTgt spid="43011"/>
                  </p:tgtEl>
                </p:cond>
              </p:nextCondLst>
            </p:seq>
            <p:video>
              <p:cMediaNode vol="80000">
                <p:cTn id="7" fill="hold" display="0">
                  <p:stCondLst>
                    <p:cond delay="indefinite"/>
                  </p:stCondLst>
                </p:cTn>
                <p:tgtEl>
                  <p:spTgt spid="43011"/>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63E497E7-47A1-0DB2-01C8-785BF041079B}"/>
              </a:ext>
            </a:extLst>
          </p:cNvPr>
          <p:cNvSpPr>
            <a:spLocks noGrp="1"/>
          </p:cNvSpPr>
          <p:nvPr>
            <p:ph type="title"/>
          </p:nvPr>
        </p:nvSpPr>
        <p:spPr/>
        <p:txBody>
          <a:bodyPr/>
          <a:lstStyle/>
          <a:p>
            <a:pPr eaLnBrk="1" hangingPunct="1"/>
            <a:r>
              <a:rPr lang="en-US" altLang="en-US" b="1" i="1">
                <a:ea typeface="ＭＳ Ｐゴシック" panose="020B0600070205080204" pitchFamily="34" charset="-128"/>
              </a:rPr>
              <a:t>Floating Futures</a:t>
            </a:r>
          </a:p>
        </p:txBody>
      </p:sp>
      <p:pic>
        <p:nvPicPr>
          <p:cNvPr id="44035" name="FloatingFuturesDVD.mov" descr="/Users/carolwilder/Desktop/RedRiverFilmProject/Red River Film Project 2010 to burn to DVD/FloatingFuturesDVD.mov">
            <a:hlinkClick r:id="" action="ppaction://media"/>
            <a:extLst>
              <a:ext uri="{FF2B5EF4-FFF2-40B4-BE49-F238E27FC236}">
                <a16:creationId xmlns:a16="http://schemas.microsoft.com/office/drawing/2014/main" id="{63B13429-580A-847E-68C5-E03A4D0707BD}"/>
              </a:ext>
            </a:extLst>
          </p:cNvPr>
          <p:cNvPicPr>
            <a:picLocks noChangeAspect="1" noChangeArrowheads="1"/>
          </p:cNvPicPr>
          <p:nvPr>
            <p:ph sz="quarter"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2768600" y="2209800"/>
            <a:ext cx="4064000" cy="304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03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4035"/>
                                        </p:tgtEl>
                                      </p:cBhvr>
                                    </p:cmd>
                                  </p:childTnLst>
                                </p:cTn>
                              </p:par>
                            </p:childTnLst>
                          </p:cTn>
                        </p:par>
                      </p:childTnLst>
                    </p:cTn>
                  </p:par>
                </p:childTnLst>
              </p:cTn>
              <p:nextCondLst>
                <p:cond evt="onClick" delay="0">
                  <p:tgtEl>
                    <p:spTgt spid="44035"/>
                  </p:tgtEl>
                </p:cond>
              </p:nextCondLst>
            </p:seq>
            <p:video>
              <p:cMediaNode vol="80000">
                <p:cTn id="7" fill="hold" display="0">
                  <p:stCondLst>
                    <p:cond delay="indefinite"/>
                  </p:stCondLst>
                </p:cTn>
                <p:tgtEl>
                  <p:spTgt spid="4403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0C45C462-105D-5173-8747-F829DEE930DB}"/>
              </a:ext>
            </a:extLst>
          </p:cNvPr>
          <p:cNvSpPr>
            <a:spLocks noGrp="1"/>
          </p:cNvSpPr>
          <p:nvPr>
            <p:ph type="title"/>
          </p:nvPr>
        </p:nvSpPr>
        <p:spPr>
          <a:xfrm>
            <a:off x="0" y="228600"/>
            <a:ext cx="8229600" cy="1143000"/>
          </a:xfrm>
        </p:spPr>
        <p:txBody>
          <a:bodyPr/>
          <a:lstStyle/>
          <a:p>
            <a:pPr eaLnBrk="1" hangingPunct="1"/>
            <a:r>
              <a:rPr lang="en-US" altLang="en-US">
                <a:ea typeface="ＭＳ Ｐゴシック" panose="020B0600070205080204" pitchFamily="34" charset="-128"/>
              </a:rPr>
              <a:t>      </a:t>
            </a:r>
            <a:r>
              <a:rPr lang="en-US" altLang="en-US" b="1" i="1">
                <a:ea typeface="ＭＳ Ｐゴシック" panose="020B0600070205080204" pitchFamily="34" charset="-128"/>
              </a:rPr>
              <a:t>Living on Rubbish</a:t>
            </a:r>
          </a:p>
        </p:txBody>
      </p:sp>
      <p:pic>
        <p:nvPicPr>
          <p:cNvPr id="45059" name="LivingonRubbishDVD.mov" descr="/Users/carolwilder/Desktop/RedRiverFilmProject/Red River Film Project 2010 to burn to DVD/LivingonRubbishDVD.mov">
            <a:hlinkClick r:id="" action="ppaction://media"/>
            <a:extLst>
              <a:ext uri="{FF2B5EF4-FFF2-40B4-BE49-F238E27FC236}">
                <a16:creationId xmlns:a16="http://schemas.microsoft.com/office/drawing/2014/main" id="{A640077C-DDB1-707F-685E-01B6B360FD0F}"/>
              </a:ext>
            </a:extLst>
          </p:cNvPr>
          <p:cNvPicPr>
            <a:picLocks noChangeAspect="1" noChangeArrowheads="1"/>
          </p:cNvPicPr>
          <p:nvPr>
            <p:ph sz="quarter"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2768600" y="2209800"/>
            <a:ext cx="4064000" cy="304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05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5059"/>
                                        </p:tgtEl>
                                      </p:cBhvr>
                                    </p:cmd>
                                  </p:childTnLst>
                                </p:cTn>
                              </p:par>
                            </p:childTnLst>
                          </p:cTn>
                        </p:par>
                      </p:childTnLst>
                    </p:cTn>
                  </p:par>
                </p:childTnLst>
              </p:cTn>
              <p:nextCondLst>
                <p:cond evt="onClick" delay="0">
                  <p:tgtEl>
                    <p:spTgt spid="45059"/>
                  </p:tgtEl>
                </p:cond>
              </p:nextCondLst>
            </p:seq>
            <p:video>
              <p:cMediaNode vol="80000">
                <p:cTn id="7" fill="hold" display="0">
                  <p:stCondLst>
                    <p:cond delay="indefinite"/>
                  </p:stCondLst>
                </p:cTn>
                <p:tgtEl>
                  <p:spTgt spid="45059"/>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E05C4A22-C09B-EA01-E144-F64C748BD274}"/>
              </a:ext>
            </a:extLst>
          </p:cNvPr>
          <p:cNvSpPr>
            <a:spLocks noGrp="1"/>
          </p:cNvSpPr>
          <p:nvPr>
            <p:ph type="title"/>
          </p:nvPr>
        </p:nvSpPr>
        <p:spPr>
          <a:xfrm>
            <a:off x="0" y="304800"/>
            <a:ext cx="8229600" cy="1143000"/>
          </a:xfrm>
        </p:spPr>
        <p:txBody>
          <a:bodyPr/>
          <a:lstStyle/>
          <a:p>
            <a:pPr eaLnBrk="1" hangingPunct="1"/>
            <a:r>
              <a:rPr lang="en-US" altLang="en-US" i="1">
                <a:ea typeface="ＭＳ Ｐゴシック" panose="020B0600070205080204" pitchFamily="34" charset="-128"/>
              </a:rPr>
              <a:t>       </a:t>
            </a:r>
            <a:r>
              <a:rPr lang="en-US" altLang="en-US" b="1" i="1">
                <a:ea typeface="ＭＳ Ｐゴシック" panose="020B0600070205080204" pitchFamily="34" charset="-128"/>
              </a:rPr>
              <a:t>Behind the Corn</a:t>
            </a:r>
          </a:p>
        </p:txBody>
      </p:sp>
      <p:pic>
        <p:nvPicPr>
          <p:cNvPr id="46083" name="BehindTheCornDVD.mov" descr="/Users/carolwilder/Desktop/RedRiverFilmProject/Red River Film Project 2010 to burn to DVD/BehindTheCornDVD.mov">
            <a:hlinkClick r:id="" action="ppaction://media"/>
            <a:extLst>
              <a:ext uri="{FF2B5EF4-FFF2-40B4-BE49-F238E27FC236}">
                <a16:creationId xmlns:a16="http://schemas.microsoft.com/office/drawing/2014/main" id="{6A885395-B835-F280-D603-2BDA9D0FD369}"/>
              </a:ext>
            </a:extLst>
          </p:cNvPr>
          <p:cNvPicPr>
            <a:picLocks noChangeAspect="1" noChangeArrowheads="1"/>
          </p:cNvPicPr>
          <p:nvPr>
            <p:ph sz="quarter"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2768600" y="2209800"/>
            <a:ext cx="4064000" cy="304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08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6083"/>
                                        </p:tgtEl>
                                      </p:cBhvr>
                                    </p:cmd>
                                  </p:childTnLst>
                                </p:cTn>
                              </p:par>
                            </p:childTnLst>
                          </p:cTn>
                        </p:par>
                      </p:childTnLst>
                    </p:cTn>
                  </p:par>
                </p:childTnLst>
              </p:cTn>
              <p:nextCondLst>
                <p:cond evt="onClick" delay="0">
                  <p:tgtEl>
                    <p:spTgt spid="46083"/>
                  </p:tgtEl>
                </p:cond>
              </p:nextCondLst>
            </p:seq>
            <p:video>
              <p:cMediaNode vol="80000">
                <p:cTn id="7" fill="hold" display="0">
                  <p:stCondLst>
                    <p:cond delay="indefinite"/>
                  </p:stCondLst>
                </p:cTn>
                <p:tgtEl>
                  <p:spTgt spid="4608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8">
            <a:extLst>
              <a:ext uri="{FF2B5EF4-FFF2-40B4-BE49-F238E27FC236}">
                <a16:creationId xmlns:a16="http://schemas.microsoft.com/office/drawing/2014/main" id="{52D4F984-B441-8A20-8FD2-CCE6697BB4E2}"/>
              </a:ext>
            </a:extLst>
          </p:cNvPr>
          <p:cNvSpPr>
            <a:spLocks noGrp="1"/>
          </p:cNvSpPr>
          <p:nvPr>
            <p:ph type="title"/>
          </p:nvPr>
        </p:nvSpPr>
        <p:spPr/>
        <p:txBody>
          <a:bodyPr/>
          <a:lstStyle/>
          <a:p>
            <a:pPr eaLnBrk="1" hangingPunct="1"/>
            <a:r>
              <a:rPr lang="en-US" altLang="en-US">
                <a:ea typeface="ＭＳ Ｐゴシック" panose="020B0600070205080204" pitchFamily="34" charset="-128"/>
              </a:rPr>
              <a:t>A Certificate and a USB</a:t>
            </a:r>
          </a:p>
        </p:txBody>
      </p:sp>
      <p:pic>
        <p:nvPicPr>
          <p:cNvPr id="47106" name="Content Placeholder 11" descr="GradCertificate.jpg">
            <a:extLst>
              <a:ext uri="{FF2B5EF4-FFF2-40B4-BE49-F238E27FC236}">
                <a16:creationId xmlns:a16="http://schemas.microsoft.com/office/drawing/2014/main" id="{010E40B2-CF13-F8C3-DF5E-A7C7B92D9939}"/>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t="-18669" b="-18669"/>
          <a:stretch>
            <a:fillRect/>
          </a:stretch>
        </p:blipFill>
        <p:spPr>
          <a:xfrm>
            <a:off x="914400" y="1447800"/>
            <a:ext cx="3749675" cy="4572000"/>
          </a:xfrm>
        </p:spPr>
      </p:pic>
      <p:pic>
        <p:nvPicPr>
          <p:cNvPr id="47107" name="Content Placeholder 12" descr="GradUSB.jpg">
            <a:extLst>
              <a:ext uri="{FF2B5EF4-FFF2-40B4-BE49-F238E27FC236}">
                <a16:creationId xmlns:a16="http://schemas.microsoft.com/office/drawing/2014/main" id="{83A87F17-1121-BE07-D2F8-A3F1B0D78A2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t="-41447" b="-41447"/>
          <a:stretch>
            <a:fillRect/>
          </a:stretch>
        </p:blipFill>
        <p:spPr>
          <a:xfrm>
            <a:off x="4933950" y="1447800"/>
            <a:ext cx="3749675" cy="4572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A643C587-F536-74CF-EA20-2291E3274667}"/>
              </a:ext>
            </a:extLst>
          </p:cNvPr>
          <p:cNvSpPr>
            <a:spLocks noGrp="1"/>
          </p:cNvSpPr>
          <p:nvPr>
            <p:ph type="title"/>
          </p:nvPr>
        </p:nvSpPr>
        <p:spPr/>
        <p:txBody>
          <a:bodyPr/>
          <a:lstStyle/>
          <a:p>
            <a:pPr eaLnBrk="1" hangingPunct="1"/>
            <a:r>
              <a:rPr lang="en-US" altLang="en-US">
                <a:ea typeface="ＭＳ Ｐゴシック" panose="020B0600070205080204" pitchFamily="34" charset="-128"/>
              </a:rPr>
              <a:t>Dean Huyen &amp; Professor Jardine</a:t>
            </a:r>
          </a:p>
        </p:txBody>
      </p:sp>
      <p:pic>
        <p:nvPicPr>
          <p:cNvPr id="48130" name="Content Placeholder 4" descr="GradHuyen.jpg">
            <a:extLst>
              <a:ext uri="{FF2B5EF4-FFF2-40B4-BE49-F238E27FC236}">
                <a16:creationId xmlns:a16="http://schemas.microsoft.com/office/drawing/2014/main" id="{38950D70-41F8-0C10-9987-55107771339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t="-41418" b="-41418"/>
          <a:stretch>
            <a:fillRect/>
          </a:stretch>
        </p:blipFill>
        <p:spPr>
          <a:xfrm>
            <a:off x="914400" y="1447800"/>
            <a:ext cx="3749675" cy="4572000"/>
          </a:xfrm>
        </p:spPr>
      </p:pic>
      <p:pic>
        <p:nvPicPr>
          <p:cNvPr id="48131" name="Content Placeholder 5" descr="CWDoug.jpg">
            <a:extLst>
              <a:ext uri="{FF2B5EF4-FFF2-40B4-BE49-F238E27FC236}">
                <a16:creationId xmlns:a16="http://schemas.microsoft.com/office/drawing/2014/main" id="{F46E5355-9D33-6007-4229-9E3665A99A9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t="-41418" b="-41418"/>
          <a:stretch>
            <a:fillRect/>
          </a:stretch>
        </p:blipFill>
        <p:spPr>
          <a:xfrm>
            <a:off x="4933950" y="1447800"/>
            <a:ext cx="3749675" cy="4572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4">
            <a:extLst>
              <a:ext uri="{FF2B5EF4-FFF2-40B4-BE49-F238E27FC236}">
                <a16:creationId xmlns:a16="http://schemas.microsoft.com/office/drawing/2014/main" id="{DDDED835-81DB-12AC-B539-6A27B02564D9}"/>
              </a:ext>
            </a:extLst>
          </p:cNvPr>
          <p:cNvSpPr>
            <a:spLocks noGrp="1"/>
          </p:cNvSpPr>
          <p:nvPr>
            <p:ph type="title"/>
          </p:nvPr>
        </p:nvSpPr>
        <p:spPr/>
        <p:txBody>
          <a:bodyPr/>
          <a:lstStyle/>
          <a:p>
            <a:pPr eaLnBrk="1" hangingPunct="1"/>
            <a:r>
              <a:rPr lang="en-US" altLang="en-US">
                <a:ea typeface="ＭＳ Ｐゴシック" panose="020B0600070205080204" pitchFamily="34" charset="-128"/>
              </a:rPr>
              <a:t>Media Lab Class of January 2010</a:t>
            </a:r>
          </a:p>
        </p:txBody>
      </p:sp>
      <p:pic>
        <p:nvPicPr>
          <p:cNvPr id="49154" name="Picture 5" descr="GradGroup.jpg">
            <a:extLst>
              <a:ext uri="{FF2B5EF4-FFF2-40B4-BE49-F238E27FC236}">
                <a16:creationId xmlns:a16="http://schemas.microsoft.com/office/drawing/2014/main" id="{83C682A3-D35A-71E4-0D53-7430BDF473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8313"/>
            <a:ext cx="91440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F9909D12-A778-C6D8-CDF4-4475BF518D1E}"/>
              </a:ext>
            </a:extLst>
          </p:cNvPr>
          <p:cNvSpPr>
            <a:spLocks noGrp="1"/>
          </p:cNvSpPr>
          <p:nvPr>
            <p:ph type="title"/>
          </p:nvPr>
        </p:nvSpPr>
        <p:spPr/>
        <p:txBody>
          <a:bodyPr/>
          <a:lstStyle/>
          <a:p>
            <a:pPr eaLnBrk="1" hangingPunct="1"/>
            <a:r>
              <a:rPr lang="en-US" altLang="en-US">
                <a:ea typeface="ＭＳ Ｐゴシック" panose="020B0600070205080204" pitchFamily="34" charset="-128"/>
              </a:rPr>
              <a:t>The Celebrating Begins</a:t>
            </a:r>
          </a:p>
        </p:txBody>
      </p:sp>
      <p:pic>
        <p:nvPicPr>
          <p:cNvPr id="50178" name="Picture 2" descr="GradToast.jpg">
            <a:extLst>
              <a:ext uri="{FF2B5EF4-FFF2-40B4-BE49-F238E27FC236}">
                <a16:creationId xmlns:a16="http://schemas.microsoft.com/office/drawing/2014/main" id="{8D5B7410-A971-44CE-616D-663B869653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9AD995B1-D87D-CB87-B2E2-DEB1B357080D}"/>
              </a:ext>
            </a:extLst>
          </p:cNvPr>
          <p:cNvSpPr>
            <a:spLocks noGrp="1"/>
          </p:cNvSpPr>
          <p:nvPr>
            <p:ph type="ctrTitle"/>
          </p:nvPr>
        </p:nvSpPr>
        <p:spPr/>
        <p:txBody>
          <a:bodyPr/>
          <a:lstStyle/>
          <a:p>
            <a:pPr eaLnBrk="1" hangingPunct="1"/>
            <a:r>
              <a:rPr lang="en-US" altLang="en-US">
                <a:ea typeface="ＭＳ Ｐゴシック" panose="020B0600070205080204" pitchFamily="34" charset="-128"/>
              </a:rPr>
              <a:t>Hanoi University Media Lab 2010-11</a:t>
            </a:r>
          </a:p>
        </p:txBody>
      </p:sp>
      <p:sp>
        <p:nvSpPr>
          <p:cNvPr id="51202" name="Subtitle 2">
            <a:extLst>
              <a:ext uri="{FF2B5EF4-FFF2-40B4-BE49-F238E27FC236}">
                <a16:creationId xmlns:a16="http://schemas.microsoft.com/office/drawing/2014/main" id="{970D0DDF-B707-7817-AA07-D51E1AF506A0}"/>
              </a:ext>
            </a:extLst>
          </p:cNvPr>
          <p:cNvSpPr>
            <a:spLocks noGrp="1"/>
          </p:cNvSpPr>
          <p:nvPr>
            <p:ph type="subTitle" idx="1"/>
          </p:nvPr>
        </p:nvSpPr>
        <p:spPr>
          <a:xfrm>
            <a:off x="1371600" y="3795713"/>
            <a:ext cx="6400800" cy="1843087"/>
          </a:xfrm>
        </p:spPr>
        <p:txBody>
          <a:bodyPr/>
          <a:lstStyle/>
          <a:p>
            <a:pPr eaLnBrk="1" hangingPunct="1"/>
            <a:r>
              <a:rPr lang="en-US" altLang="en-US" sz="2800">
                <a:solidFill>
                  <a:srgbClr val="898989"/>
                </a:solidFill>
                <a:ea typeface="ＭＳ Ｐゴシック" panose="020B0600070205080204" pitchFamily="34" charset="-128"/>
              </a:rPr>
              <a:t>December 28, 2010 – January 21, 2011</a:t>
            </a:r>
          </a:p>
          <a:p>
            <a:pPr eaLnBrk="1" hangingPunct="1"/>
            <a:r>
              <a:rPr lang="en-US" altLang="en-US" sz="2800">
                <a:solidFill>
                  <a:srgbClr val="898989"/>
                </a:solidFill>
                <a:ea typeface="ＭＳ Ｐゴシック" panose="020B0600070205080204" pitchFamily="34" charset="-128"/>
              </a:rPr>
              <a:t>Class Meets Tuesday-Wednesday-Thursday</a:t>
            </a:r>
          </a:p>
          <a:p>
            <a:pPr eaLnBrk="1" hangingPunct="1"/>
            <a:r>
              <a:rPr lang="en-US" altLang="en-US" sz="2800">
                <a:solidFill>
                  <a:srgbClr val="898989"/>
                </a:solidFill>
                <a:ea typeface="ＭＳ Ｐゴシック" panose="020B0600070205080204" pitchFamily="34" charset="-128"/>
              </a:rPr>
              <a:t>10 am – 4 pm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69360BC-0A41-C547-95B0-452740EE5BEE}"/>
              </a:ext>
            </a:extLst>
          </p:cNvPr>
          <p:cNvSpPr>
            <a:spLocks noGrp="1"/>
          </p:cNvSpPr>
          <p:nvPr>
            <p:ph type="title"/>
          </p:nvPr>
        </p:nvSpPr>
        <p:spPr/>
        <p:txBody>
          <a:bodyPr rtlCol="0">
            <a:normAutofit fontScale="90000"/>
          </a:bodyPr>
          <a:lstStyle/>
          <a:p>
            <a:pPr eaLnBrk="1" fontAlgn="auto" hangingPunct="1">
              <a:spcAft>
                <a:spcPts val="0"/>
              </a:spcAft>
              <a:defRPr/>
            </a:pPr>
            <a:r>
              <a:rPr lang="en-US" sz="3600" i="1">
                <a:ea typeface="+mj-ea"/>
                <a:cs typeface="+mj-cs"/>
              </a:rPr>
              <a:t>Media Studies Video Equipment Arrives in Hanoi - August 2007</a:t>
            </a:r>
          </a:p>
        </p:txBody>
      </p:sp>
      <p:pic>
        <p:nvPicPr>
          <p:cNvPr id="2" name="Content Placeholder 3" descr="HanoiBoxes.jpg">
            <a:extLst>
              <a:ext uri="{FF2B5EF4-FFF2-40B4-BE49-F238E27FC236}">
                <a16:creationId xmlns:a16="http://schemas.microsoft.com/office/drawing/2014/main" id="{9B9E18DD-6411-771E-65AA-92121926B68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l="-70142" r="-70142"/>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93B14D7-6EDB-D845-9019-9BE0AA384504}"/>
              </a:ext>
            </a:extLst>
          </p:cNvPr>
          <p:cNvSpPr>
            <a:spLocks noGrp="1"/>
          </p:cNvSpPr>
          <p:nvPr>
            <p:ph type="title"/>
          </p:nvPr>
        </p:nvSpPr>
        <p:spPr>
          <a:xfrm>
            <a:off x="381000" y="381000"/>
            <a:ext cx="8229600" cy="1143000"/>
          </a:xfrm>
        </p:spPr>
        <p:txBody>
          <a:bodyPr rtlCol="0">
            <a:normAutofit fontScale="90000"/>
          </a:bodyPr>
          <a:lstStyle/>
          <a:p>
            <a:pPr eaLnBrk="1" fontAlgn="auto" hangingPunct="1">
              <a:spcAft>
                <a:spcPts val="0"/>
              </a:spcAft>
              <a:defRPr/>
            </a:pPr>
            <a:r>
              <a:rPr lang="en-US" sz="3600" i="1" dirty="0">
                <a:ea typeface="+mj-ea"/>
                <a:cs typeface="+mj-cs"/>
              </a:rPr>
              <a:t>Mr. </a:t>
            </a:r>
            <a:r>
              <a:rPr lang="en-US" sz="3600" i="1" dirty="0" err="1">
                <a:ea typeface="+mj-ea"/>
                <a:cs typeface="+mj-cs"/>
              </a:rPr>
              <a:t>Quang</a:t>
            </a:r>
            <a:r>
              <a:rPr lang="en-US" sz="3600" i="1" dirty="0">
                <a:ea typeface="+mj-ea"/>
                <a:cs typeface="+mj-cs"/>
              </a:rPr>
              <a:t> and Mr. Minh deliver cameras and computers to The Media Lab</a:t>
            </a:r>
          </a:p>
        </p:txBody>
      </p:sp>
      <p:pic>
        <p:nvPicPr>
          <p:cNvPr id="2" name="Content Placeholder 3" descr="Boxes2.jpg">
            <a:extLst>
              <a:ext uri="{FF2B5EF4-FFF2-40B4-BE49-F238E27FC236}">
                <a16:creationId xmlns:a16="http://schemas.microsoft.com/office/drawing/2014/main" id="{A97B981B-B2AF-F1F1-981B-692D2DBB01D0}"/>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l="-14185" r="-14185"/>
          <a:stretch>
            <a:fillRect/>
          </a:stretch>
        </p:blipFill>
        <p:spPr>
          <a:xfrm>
            <a:off x="1447800" y="1752600"/>
            <a:ext cx="6218238" cy="36576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a:extLst>
              <a:ext uri="{FF2B5EF4-FFF2-40B4-BE49-F238E27FC236}">
                <a16:creationId xmlns:a16="http://schemas.microsoft.com/office/drawing/2014/main" id="{D9451D40-39F0-6335-1EDB-25A61F74DDF7}"/>
              </a:ext>
            </a:extLst>
          </p:cNvPr>
          <p:cNvSpPr>
            <a:spLocks noGrp="1"/>
          </p:cNvSpPr>
          <p:nvPr>
            <p:ph type="title"/>
          </p:nvPr>
        </p:nvSpPr>
        <p:spPr/>
        <p:txBody>
          <a:bodyPr/>
          <a:lstStyle/>
          <a:p>
            <a:pPr eaLnBrk="1" hangingPunct="1"/>
            <a:r>
              <a:rPr lang="en-US" altLang="en-US" sz="3600" i="1">
                <a:ea typeface="ＭＳ Ｐゴシック" panose="020B0600070205080204" pitchFamily="34" charset="-128"/>
              </a:rPr>
              <a:t>from Theory to Practice</a:t>
            </a:r>
          </a:p>
        </p:txBody>
      </p:sp>
      <p:pic>
        <p:nvPicPr>
          <p:cNvPr id="19458" name="Content Placeholder 6" descr="MediaLabSketch.jpg">
            <a:extLst>
              <a:ext uri="{FF2B5EF4-FFF2-40B4-BE49-F238E27FC236}">
                <a16:creationId xmlns:a16="http://schemas.microsoft.com/office/drawing/2014/main" id="{630C88AA-1B33-98E6-16AB-84DCACF55D82}"/>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t="-30992" b="-30992"/>
          <a:stretch>
            <a:fillRect/>
          </a:stretch>
        </p:blipFill>
        <p:spPr>
          <a:xfrm>
            <a:off x="914400" y="1447800"/>
            <a:ext cx="3749675" cy="4572000"/>
          </a:xfrm>
        </p:spPr>
      </p:pic>
      <p:pic>
        <p:nvPicPr>
          <p:cNvPr id="19459" name="Content Placeholder 7" descr="MediaLabSetUp.jpg">
            <a:extLst>
              <a:ext uri="{FF2B5EF4-FFF2-40B4-BE49-F238E27FC236}">
                <a16:creationId xmlns:a16="http://schemas.microsoft.com/office/drawing/2014/main" id="{85D51582-CFBE-E2FC-E7D2-0186F71326E1}"/>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t="-27473" b="-27473"/>
          <a:stretch>
            <a:fillRect/>
          </a:stretch>
        </p:blipFill>
        <p:spPr>
          <a:xfrm>
            <a:off x="4933950" y="1447800"/>
            <a:ext cx="3749675" cy="4572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D15E5E04-F2F0-D215-8F12-181AC361E749}"/>
              </a:ext>
            </a:extLst>
          </p:cNvPr>
          <p:cNvSpPr>
            <a:spLocks noGrp="1"/>
          </p:cNvSpPr>
          <p:nvPr>
            <p:ph type="title"/>
          </p:nvPr>
        </p:nvSpPr>
        <p:spPr/>
        <p:txBody>
          <a:bodyPr/>
          <a:lstStyle/>
          <a:p>
            <a:pPr eaLnBrk="1" hangingPunct="1"/>
            <a:r>
              <a:rPr lang="en-US" altLang="en-US" sz="3200" i="1">
                <a:solidFill>
                  <a:srgbClr val="AA5454"/>
                </a:solidFill>
                <a:ea typeface="ＭＳ Ｐゴシック" panose="020B0600070205080204" pitchFamily="34" charset="-128"/>
              </a:rPr>
              <a:t>The HANU Media Lab</a:t>
            </a:r>
            <a:endParaRPr lang="en-US" altLang="en-US">
              <a:solidFill>
                <a:srgbClr val="AA5454"/>
              </a:solidFill>
              <a:ea typeface="ＭＳ Ｐゴシック" panose="020B0600070205080204" pitchFamily="34" charset="-128"/>
            </a:endParaRPr>
          </a:p>
        </p:txBody>
      </p:sp>
      <p:pic>
        <p:nvPicPr>
          <p:cNvPr id="20482" name="Picture 3" descr="IMG_0552">
            <a:extLst>
              <a:ext uri="{FF2B5EF4-FFF2-40B4-BE49-F238E27FC236}">
                <a16:creationId xmlns:a16="http://schemas.microsoft.com/office/drawing/2014/main" id="{C2F3BF91-A9CE-61B7-9D65-6EDC3D779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00200"/>
            <a:ext cx="5738813"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IMG_0600">
            <a:extLst>
              <a:ext uri="{FF2B5EF4-FFF2-40B4-BE49-F238E27FC236}">
                <a16:creationId xmlns:a16="http://schemas.microsoft.com/office/drawing/2014/main" id="{134DEE97-9D66-6187-275C-CCDD36772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200"/>
            <a:ext cx="5410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FD8D85D0-C177-E516-4129-DA3E2FC4B5D2}"/>
              </a:ext>
            </a:extLst>
          </p:cNvPr>
          <p:cNvSpPr>
            <a:spLocks noGrp="1"/>
          </p:cNvSpPr>
          <p:nvPr>
            <p:ph type="title"/>
          </p:nvPr>
        </p:nvSpPr>
        <p:spPr/>
        <p:txBody>
          <a:bodyPr/>
          <a:lstStyle/>
          <a:p>
            <a:pPr eaLnBrk="1" hangingPunct="1"/>
            <a:r>
              <a:rPr lang="en-US" altLang="en-US" sz="3200" i="1">
                <a:ea typeface="ＭＳ Ｐゴシック" panose="020B0600070205080204" pitchFamily="34" charset="-128"/>
              </a:rPr>
              <a:t>Fall 2007 Visit from Prof. Hank McGuckin</a:t>
            </a:r>
          </a:p>
        </p:txBody>
      </p:sp>
      <p:pic>
        <p:nvPicPr>
          <p:cNvPr id="24578" name="Content Placeholder 3" descr="HankVisit.jpg">
            <a:extLst>
              <a:ext uri="{FF2B5EF4-FFF2-40B4-BE49-F238E27FC236}">
                <a16:creationId xmlns:a16="http://schemas.microsoft.com/office/drawing/2014/main" id="{D2675A24-F554-EF5C-487D-1019BA9DAC41}"/>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l="-14040" r="-14040"/>
          <a:stretch>
            <a:fillRect/>
          </a:stretch>
        </p:blipFill>
        <p:spPr>
          <a:xfrm>
            <a:off x="1447800" y="1905000"/>
            <a:ext cx="6607175" cy="3886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DungVan">
            <a:extLst>
              <a:ext uri="{FF2B5EF4-FFF2-40B4-BE49-F238E27FC236}">
                <a16:creationId xmlns:a16="http://schemas.microsoft.com/office/drawing/2014/main" id="{0050BE77-DF03-13A1-2137-A92D40AF9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5738813"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2">
            <a:extLst>
              <a:ext uri="{FF2B5EF4-FFF2-40B4-BE49-F238E27FC236}">
                <a16:creationId xmlns:a16="http://schemas.microsoft.com/office/drawing/2014/main" id="{C88A47C8-DFEA-1CD0-2D95-E51838E062EE}"/>
              </a:ext>
            </a:extLst>
          </p:cNvPr>
          <p:cNvSpPr>
            <a:spLocks noGrp="1"/>
          </p:cNvSpPr>
          <p:nvPr>
            <p:ph type="title"/>
          </p:nvPr>
        </p:nvSpPr>
        <p:spPr>
          <a:xfrm>
            <a:off x="381000" y="304800"/>
            <a:ext cx="8229600" cy="1143000"/>
          </a:xfrm>
        </p:spPr>
        <p:txBody>
          <a:bodyPr/>
          <a:lstStyle/>
          <a:p>
            <a:pPr eaLnBrk="1" hangingPunct="1"/>
            <a:r>
              <a:rPr lang="en-US" altLang="en-US" sz="3600" i="1">
                <a:ea typeface="ＭＳ Ｐゴシック" panose="020B0600070205080204" pitchFamily="34" charset="-128"/>
              </a:rPr>
              <a:t>Film Class Assistant Nam</a:t>
            </a:r>
          </a:p>
        </p:txBody>
      </p:sp>
    </p:spTree>
  </p:cSld>
  <p:clrMapOvr>
    <a:masterClrMapping/>
  </p:clrMapOvr>
</p:sld>
</file>

<file path=ppt/theme/theme1.xml><?xml version="1.0" encoding="utf-8"?>
<a:theme xmlns:a="http://schemas.openxmlformats.org/drawingml/2006/main" name="Office Theme">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21</TotalTime>
  <Words>700</Words>
  <Application>Microsoft Macintosh PowerPoint</Application>
  <PresentationFormat>On-screen Show (4:3)</PresentationFormat>
  <Paragraphs>85</Paragraphs>
  <Slides>28</Slides>
  <Notes>9</Notes>
  <HiddenSlides>0</HiddenSlides>
  <MMClips>4</MMClips>
  <ScaleCrop>false</ScaleCrop>
  <HeadingPairs>
    <vt:vector size="8" baseType="variant">
      <vt:variant>
        <vt:lpstr>Fonts Used</vt:lpstr>
      </vt:variant>
      <vt:variant>
        <vt:i4>6</vt:i4>
      </vt:variant>
      <vt:variant>
        <vt:lpstr>Theme</vt:lpstr>
      </vt:variant>
      <vt:variant>
        <vt:i4>1</vt:i4>
      </vt:variant>
      <vt:variant>
        <vt:lpstr>Links</vt:lpstr>
      </vt:variant>
      <vt:variant>
        <vt:i4>1</vt:i4>
      </vt:variant>
      <vt:variant>
        <vt:lpstr>Slide Titles</vt:lpstr>
      </vt:variant>
      <vt:variant>
        <vt:i4>28</vt:i4>
      </vt:variant>
    </vt:vector>
  </HeadingPairs>
  <TitlesOfParts>
    <vt:vector size="36" baseType="lpstr">
      <vt:lpstr>Arial</vt:lpstr>
      <vt:lpstr>ＭＳ Ｐゴシック</vt:lpstr>
      <vt:lpstr>Calibri</vt:lpstr>
      <vt:lpstr>Wingdings 2</vt:lpstr>
      <vt:lpstr>Times New Roman</vt:lpstr>
      <vt:lpstr>Wingdings</vt:lpstr>
      <vt:lpstr>Office Theme</vt:lpstr>
      <vt:lpstr>/Volumes/CA-75-95/PIX/CW_Pix/VietnamTalk3:23:10/IntroductiontoMediaMaking.doc＀!OLE_LINK1</vt:lpstr>
      <vt:lpstr>Hanoi Media Lab Project Hanoi University/The New School</vt:lpstr>
      <vt:lpstr>Hanoi University</vt:lpstr>
      <vt:lpstr>Media Studies Video Equipment Arrives in Hanoi - August 2007</vt:lpstr>
      <vt:lpstr>Mr. Quang and Mr. Minh deliver cameras and computers to The Media Lab</vt:lpstr>
      <vt:lpstr>from Theory to Practice</vt:lpstr>
      <vt:lpstr>The HANU Media Lab</vt:lpstr>
      <vt:lpstr>PowerPoint Presentation</vt:lpstr>
      <vt:lpstr>Fall 2007 Visit from Prof. Hank McGuckin</vt:lpstr>
      <vt:lpstr>Film Class Assistant Nam</vt:lpstr>
      <vt:lpstr>Lab Assistant Ha with Tuyen</vt:lpstr>
      <vt:lpstr>Dinner with UC Prof. Cary Trexler, HANU President Vang, Assistant Thu Huong, Deputy Minister Hung, &amp;  Fulbright Director Dr. Thao</vt:lpstr>
      <vt:lpstr>Documentary Film Class</vt:lpstr>
      <vt:lpstr>Documentary Film Production for International Studies</vt:lpstr>
      <vt:lpstr>Doc Film Production Schedule continued</vt:lpstr>
      <vt:lpstr>U.S. Ambassador Michael Michalak, HANU President Vang and staff attend special Media Lab screening</vt:lpstr>
      <vt:lpstr>May 2008 – U.S. Ambassador Michael Michalak being briefed on the Media Lab Project</vt:lpstr>
      <vt:lpstr>Red River Film Project 2010</vt:lpstr>
      <vt:lpstr>PowerPoint Presentation</vt:lpstr>
      <vt:lpstr>PowerPoint Presentation</vt:lpstr>
      <vt:lpstr>Long Bien Story</vt:lpstr>
      <vt:lpstr>Floating Futures</vt:lpstr>
      <vt:lpstr>      Living on Rubbish</vt:lpstr>
      <vt:lpstr>       Behind the Corn</vt:lpstr>
      <vt:lpstr>A Certificate and a USB</vt:lpstr>
      <vt:lpstr>Dean Huyen &amp; Professor Jardine</vt:lpstr>
      <vt:lpstr>Media Lab Class of January 2010</vt:lpstr>
      <vt:lpstr>The Celebrating Begins</vt:lpstr>
      <vt:lpstr>Hanoi University Media Lab 2010-11</vt:lpstr>
    </vt:vector>
  </TitlesOfParts>
  <Company>New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Hanoi Media Lab Project Hanoi University/The New School</dc:title>
  <dc:creator>Carol Wilder</dc:creator>
  <cp:lastModifiedBy>Carol Wilder</cp:lastModifiedBy>
  <cp:revision>3</cp:revision>
  <dcterms:created xsi:type="dcterms:W3CDTF">2010-08-22T18:01:35Z</dcterms:created>
  <dcterms:modified xsi:type="dcterms:W3CDTF">2023-02-06T22:20:42Z</dcterms:modified>
</cp:coreProperties>
</file>